
<file path=[Content_Types].xml><?xml version="1.0" encoding="utf-8"?>
<Types xmlns="http://schemas.openxmlformats.org/package/2006/content-types">
  <Default Extension="xml" ContentType="application/xml"/>
  <Default Extension="jpg" ContentType="image/jpeg"/>
  <Default Extension="mp3" ContentType="audio/unknown"/>
  <Default Extension="mp4" ContentType="video/unknown"/>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2" r:id="rId1"/>
  </p:sldMasterIdLst>
  <p:sldIdLst>
    <p:sldId id="256" r:id="rId2"/>
    <p:sldId id="258" r:id="rId3"/>
    <p:sldId id="266" r:id="rId4"/>
    <p:sldId id="315" r:id="rId5"/>
    <p:sldId id="316" r:id="rId6"/>
    <p:sldId id="317" r:id="rId7"/>
    <p:sldId id="318" r:id="rId8"/>
    <p:sldId id="319" r:id="rId9"/>
    <p:sldId id="320" r:id="rId10"/>
    <p:sldId id="321" r:id="rId11"/>
    <p:sldId id="277" r:id="rId12"/>
    <p:sldId id="259" r:id="rId13"/>
    <p:sldId id="261" r:id="rId14"/>
    <p:sldId id="262" r:id="rId15"/>
    <p:sldId id="279" r:id="rId16"/>
    <p:sldId id="283" r:id="rId17"/>
    <p:sldId id="280" r:id="rId18"/>
    <p:sldId id="282" r:id="rId19"/>
    <p:sldId id="287" r:id="rId20"/>
    <p:sldId id="288" r:id="rId21"/>
    <p:sldId id="289" r:id="rId22"/>
    <p:sldId id="284" r:id="rId23"/>
    <p:sldId id="293" r:id="rId24"/>
    <p:sldId id="281" r:id="rId25"/>
    <p:sldId id="278" r:id="rId26"/>
    <p:sldId id="268" r:id="rId27"/>
    <p:sldId id="285" r:id="rId28"/>
    <p:sldId id="286" r:id="rId29"/>
    <p:sldId id="302" r:id="rId30"/>
    <p:sldId id="305" r:id="rId31"/>
    <p:sldId id="307" r:id="rId32"/>
    <p:sldId id="309" r:id="rId33"/>
    <p:sldId id="310" r:id="rId34"/>
    <p:sldId id="308" r:id="rId35"/>
    <p:sldId id="312" r:id="rId36"/>
    <p:sldId id="313" r:id="rId37"/>
    <p:sldId id="311" r:id="rId38"/>
    <p:sldId id="306" r:id="rId39"/>
    <p:sldId id="298" r:id="rId40"/>
    <p:sldId id="296" r:id="rId41"/>
    <p:sldId id="297" r:id="rId42"/>
    <p:sldId id="299" r:id="rId43"/>
    <p:sldId id="300" r:id="rId44"/>
    <p:sldId id="301" r:id="rId45"/>
    <p:sldId id="290" r:id="rId46"/>
    <p:sldId id="294" r:id="rId47"/>
    <p:sldId id="291" r:id="rId48"/>
    <p:sldId id="295" r:id="rId49"/>
    <p:sldId id="304" r:id="rId50"/>
    <p:sldId id="292" r:id="rId51"/>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2696" y="-8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842879-638E-6243-9167-4F793E6ED0E3}" type="doc">
      <dgm:prSet loTypeId="urn:microsoft.com/office/officeart/2005/8/layout/pyramid4" loCatId="" qsTypeId="urn:microsoft.com/office/officeart/2005/8/quickstyle/simple2" qsCatId="simple" csTypeId="urn:microsoft.com/office/officeart/2005/8/colors/accent0_1" csCatId="mainScheme" phldr="1"/>
      <dgm:spPr/>
      <dgm:t>
        <a:bodyPr/>
        <a:lstStyle/>
        <a:p>
          <a:endParaRPr lang="fr-CH"/>
        </a:p>
      </dgm:t>
    </dgm:pt>
    <dgm:pt modelId="{7B3C91FE-AC7B-8E4F-815E-5AF4C816BF39}">
      <dgm:prSet phldrT="[Texte]" phldr="1"/>
      <dgm:spPr/>
      <dgm:t>
        <a:bodyPr/>
        <a:lstStyle/>
        <a:p>
          <a:endParaRPr lang="fr-CH"/>
        </a:p>
      </dgm:t>
    </dgm:pt>
    <dgm:pt modelId="{46FD55BF-7486-7144-BFBA-A9D0D45D2D7B}" type="parTrans" cxnId="{1310AF7E-9F59-8A41-AAAF-90F797A4BF59}">
      <dgm:prSet/>
      <dgm:spPr/>
      <dgm:t>
        <a:bodyPr/>
        <a:lstStyle/>
        <a:p>
          <a:endParaRPr lang="fr-CH"/>
        </a:p>
      </dgm:t>
    </dgm:pt>
    <dgm:pt modelId="{E3036555-1A55-B841-A68D-3AD5CCD73DB6}" type="sibTrans" cxnId="{1310AF7E-9F59-8A41-AAAF-90F797A4BF59}">
      <dgm:prSet/>
      <dgm:spPr/>
      <dgm:t>
        <a:bodyPr/>
        <a:lstStyle/>
        <a:p>
          <a:endParaRPr lang="fr-CH"/>
        </a:p>
      </dgm:t>
    </dgm:pt>
    <dgm:pt modelId="{4112777C-1F69-FC4B-902B-361B4A0EBEC5}">
      <dgm:prSet phldrT="[Texte]"/>
      <dgm:spPr/>
      <dgm:t>
        <a:bodyPr/>
        <a:lstStyle/>
        <a:p>
          <a:r>
            <a:rPr lang="fr-CH" dirty="0" smtClean="0"/>
            <a:t>étonnement</a:t>
          </a:r>
          <a:endParaRPr lang="fr-CH" dirty="0"/>
        </a:p>
      </dgm:t>
    </dgm:pt>
    <dgm:pt modelId="{02199081-F362-7A43-8509-06A3F05E2626}" type="parTrans" cxnId="{E33AA972-02BC-B140-B75E-2F8D2758E0AA}">
      <dgm:prSet/>
      <dgm:spPr/>
      <dgm:t>
        <a:bodyPr/>
        <a:lstStyle/>
        <a:p>
          <a:endParaRPr lang="fr-CH"/>
        </a:p>
      </dgm:t>
    </dgm:pt>
    <dgm:pt modelId="{241A7841-A616-E44D-81E5-8099E1A6946E}" type="sibTrans" cxnId="{E33AA972-02BC-B140-B75E-2F8D2758E0AA}">
      <dgm:prSet/>
      <dgm:spPr/>
      <dgm:t>
        <a:bodyPr/>
        <a:lstStyle/>
        <a:p>
          <a:endParaRPr lang="fr-CH"/>
        </a:p>
      </dgm:t>
    </dgm:pt>
    <dgm:pt modelId="{54255AA9-6662-4945-9687-D6F997C0A7F5}">
      <dgm:prSet phldrT="[Texte]"/>
      <dgm:spPr/>
      <dgm:t>
        <a:bodyPr/>
        <a:lstStyle/>
        <a:p>
          <a:r>
            <a:rPr lang="fr-CH" dirty="0" smtClean="0"/>
            <a:t>Colère</a:t>
          </a:r>
          <a:endParaRPr lang="fr-CH" dirty="0"/>
        </a:p>
      </dgm:t>
    </dgm:pt>
    <dgm:pt modelId="{1AD33E90-0D9B-C647-A525-687D80AE13CA}" type="parTrans" cxnId="{CEBF44DC-DF5F-CF43-B6D1-C383AC52676E}">
      <dgm:prSet/>
      <dgm:spPr/>
      <dgm:t>
        <a:bodyPr/>
        <a:lstStyle/>
        <a:p>
          <a:endParaRPr lang="fr-CH"/>
        </a:p>
      </dgm:t>
    </dgm:pt>
    <dgm:pt modelId="{FDE87F12-BC88-6B44-A283-B53F40C185B6}" type="sibTrans" cxnId="{CEBF44DC-DF5F-CF43-B6D1-C383AC52676E}">
      <dgm:prSet/>
      <dgm:spPr/>
      <dgm:t>
        <a:bodyPr/>
        <a:lstStyle/>
        <a:p>
          <a:endParaRPr lang="fr-CH"/>
        </a:p>
      </dgm:t>
    </dgm:pt>
    <dgm:pt modelId="{379B2E48-BAC2-C948-BA95-3446502DF64E}">
      <dgm:prSet phldrT="[Texte]"/>
      <dgm:spPr/>
      <dgm:t>
        <a:bodyPr/>
        <a:lstStyle/>
        <a:p>
          <a:r>
            <a:rPr lang="fr-CH" dirty="0" smtClean="0"/>
            <a:t>tristesse</a:t>
          </a:r>
          <a:endParaRPr lang="fr-CH" dirty="0"/>
        </a:p>
      </dgm:t>
    </dgm:pt>
    <dgm:pt modelId="{ADF7DEA2-B59C-EA46-9418-50543F8526E0}" type="parTrans" cxnId="{01DCBB1A-7902-834A-9C70-E369035B0AA4}">
      <dgm:prSet/>
      <dgm:spPr/>
      <dgm:t>
        <a:bodyPr/>
        <a:lstStyle/>
        <a:p>
          <a:endParaRPr lang="fr-CH"/>
        </a:p>
      </dgm:t>
    </dgm:pt>
    <dgm:pt modelId="{70789E56-2A0B-8141-B87F-AE86A9E6108A}" type="sibTrans" cxnId="{01DCBB1A-7902-834A-9C70-E369035B0AA4}">
      <dgm:prSet/>
      <dgm:spPr/>
      <dgm:t>
        <a:bodyPr/>
        <a:lstStyle/>
        <a:p>
          <a:endParaRPr lang="fr-CH"/>
        </a:p>
      </dgm:t>
    </dgm:pt>
    <dgm:pt modelId="{8AD1B26D-E7D1-5641-ADB2-B9FE528A4328}" type="pres">
      <dgm:prSet presAssocID="{DF842879-638E-6243-9167-4F793E6ED0E3}" presName="compositeShape" presStyleCnt="0">
        <dgm:presLayoutVars>
          <dgm:chMax val="9"/>
          <dgm:dir/>
          <dgm:resizeHandles val="exact"/>
        </dgm:presLayoutVars>
      </dgm:prSet>
      <dgm:spPr/>
      <dgm:t>
        <a:bodyPr/>
        <a:lstStyle/>
        <a:p>
          <a:endParaRPr lang="fr-FR"/>
        </a:p>
      </dgm:t>
    </dgm:pt>
    <dgm:pt modelId="{22AF0E72-4897-6E49-9DC3-EA8AA316FED2}" type="pres">
      <dgm:prSet presAssocID="{DF842879-638E-6243-9167-4F793E6ED0E3}" presName="triangle1" presStyleLbl="node1" presStyleIdx="0" presStyleCnt="4">
        <dgm:presLayoutVars>
          <dgm:bulletEnabled val="1"/>
        </dgm:presLayoutVars>
      </dgm:prSet>
      <dgm:spPr/>
      <dgm:t>
        <a:bodyPr/>
        <a:lstStyle/>
        <a:p>
          <a:endParaRPr lang="fr-FR"/>
        </a:p>
      </dgm:t>
    </dgm:pt>
    <dgm:pt modelId="{E937EB50-FE9C-2B47-B193-D3F85F017D13}" type="pres">
      <dgm:prSet presAssocID="{DF842879-638E-6243-9167-4F793E6ED0E3}" presName="triangle2" presStyleLbl="node1" presStyleIdx="1" presStyleCnt="4">
        <dgm:presLayoutVars>
          <dgm:bulletEnabled val="1"/>
        </dgm:presLayoutVars>
      </dgm:prSet>
      <dgm:spPr/>
      <dgm:t>
        <a:bodyPr/>
        <a:lstStyle/>
        <a:p>
          <a:endParaRPr lang="fr-FR"/>
        </a:p>
      </dgm:t>
    </dgm:pt>
    <dgm:pt modelId="{BB9E9C24-FCAD-BE48-A6CB-5CD3DDF337BE}" type="pres">
      <dgm:prSet presAssocID="{DF842879-638E-6243-9167-4F793E6ED0E3}" presName="triangle3" presStyleLbl="node1" presStyleIdx="2" presStyleCnt="4">
        <dgm:presLayoutVars>
          <dgm:bulletEnabled val="1"/>
        </dgm:presLayoutVars>
      </dgm:prSet>
      <dgm:spPr/>
      <dgm:t>
        <a:bodyPr/>
        <a:lstStyle/>
        <a:p>
          <a:endParaRPr lang="fr-CH"/>
        </a:p>
      </dgm:t>
    </dgm:pt>
    <dgm:pt modelId="{4D4E3A9C-6CC5-1844-BBD3-545D336A1647}" type="pres">
      <dgm:prSet presAssocID="{DF842879-638E-6243-9167-4F793E6ED0E3}" presName="triangle4" presStyleLbl="node1" presStyleIdx="3" presStyleCnt="4">
        <dgm:presLayoutVars>
          <dgm:bulletEnabled val="1"/>
        </dgm:presLayoutVars>
      </dgm:prSet>
      <dgm:spPr/>
      <dgm:t>
        <a:bodyPr/>
        <a:lstStyle/>
        <a:p>
          <a:endParaRPr lang="fr-CH"/>
        </a:p>
      </dgm:t>
    </dgm:pt>
  </dgm:ptLst>
  <dgm:cxnLst>
    <dgm:cxn modelId="{63A6AA72-4FE0-9647-A9E2-46EB8E67903D}" type="presOf" srcId="{DF842879-638E-6243-9167-4F793E6ED0E3}" destId="{8AD1B26D-E7D1-5641-ADB2-B9FE528A4328}" srcOrd="0" destOrd="0" presId="urn:microsoft.com/office/officeart/2005/8/layout/pyramid4"/>
    <dgm:cxn modelId="{01DCBB1A-7902-834A-9C70-E369035B0AA4}" srcId="{DF842879-638E-6243-9167-4F793E6ED0E3}" destId="{379B2E48-BAC2-C948-BA95-3446502DF64E}" srcOrd="3" destOrd="0" parTransId="{ADF7DEA2-B59C-EA46-9418-50543F8526E0}" sibTransId="{70789E56-2A0B-8141-B87F-AE86A9E6108A}"/>
    <dgm:cxn modelId="{1310AF7E-9F59-8A41-AAAF-90F797A4BF59}" srcId="{DF842879-638E-6243-9167-4F793E6ED0E3}" destId="{7B3C91FE-AC7B-8E4F-815E-5AF4C816BF39}" srcOrd="0" destOrd="0" parTransId="{46FD55BF-7486-7144-BFBA-A9D0D45D2D7B}" sibTransId="{E3036555-1A55-B841-A68D-3AD5CCD73DB6}"/>
    <dgm:cxn modelId="{B2A6B751-CDD0-BF49-A338-E94E44C4D7BE}" type="presOf" srcId="{379B2E48-BAC2-C948-BA95-3446502DF64E}" destId="{4D4E3A9C-6CC5-1844-BBD3-545D336A1647}" srcOrd="0" destOrd="0" presId="urn:microsoft.com/office/officeart/2005/8/layout/pyramid4"/>
    <dgm:cxn modelId="{E33AA972-02BC-B140-B75E-2F8D2758E0AA}" srcId="{DF842879-638E-6243-9167-4F793E6ED0E3}" destId="{4112777C-1F69-FC4B-902B-361B4A0EBEC5}" srcOrd="1" destOrd="0" parTransId="{02199081-F362-7A43-8509-06A3F05E2626}" sibTransId="{241A7841-A616-E44D-81E5-8099E1A6946E}"/>
    <dgm:cxn modelId="{7FD734F4-45E3-4A43-904B-C41208469C13}" type="presOf" srcId="{4112777C-1F69-FC4B-902B-361B4A0EBEC5}" destId="{E937EB50-FE9C-2B47-B193-D3F85F017D13}" srcOrd="0" destOrd="0" presId="urn:microsoft.com/office/officeart/2005/8/layout/pyramid4"/>
    <dgm:cxn modelId="{CEBF44DC-DF5F-CF43-B6D1-C383AC52676E}" srcId="{DF842879-638E-6243-9167-4F793E6ED0E3}" destId="{54255AA9-6662-4945-9687-D6F997C0A7F5}" srcOrd="2" destOrd="0" parTransId="{1AD33E90-0D9B-C647-A525-687D80AE13CA}" sibTransId="{FDE87F12-BC88-6B44-A283-B53F40C185B6}"/>
    <dgm:cxn modelId="{ADFE498E-FCE8-5D43-AB7F-ED49D9C8A87C}" type="presOf" srcId="{7B3C91FE-AC7B-8E4F-815E-5AF4C816BF39}" destId="{22AF0E72-4897-6E49-9DC3-EA8AA316FED2}" srcOrd="0" destOrd="0" presId="urn:microsoft.com/office/officeart/2005/8/layout/pyramid4"/>
    <dgm:cxn modelId="{72D54F3A-5A1F-484E-8928-45F73C779D89}" type="presOf" srcId="{54255AA9-6662-4945-9687-D6F997C0A7F5}" destId="{BB9E9C24-FCAD-BE48-A6CB-5CD3DDF337BE}" srcOrd="0" destOrd="0" presId="urn:microsoft.com/office/officeart/2005/8/layout/pyramid4"/>
    <dgm:cxn modelId="{6A34A53D-147F-4749-80C2-E4DE76033C8F}" type="presParOf" srcId="{8AD1B26D-E7D1-5641-ADB2-B9FE528A4328}" destId="{22AF0E72-4897-6E49-9DC3-EA8AA316FED2}" srcOrd="0" destOrd="0" presId="urn:microsoft.com/office/officeart/2005/8/layout/pyramid4"/>
    <dgm:cxn modelId="{DCDE82B4-ED26-384E-B0BF-2EE7301D0203}" type="presParOf" srcId="{8AD1B26D-E7D1-5641-ADB2-B9FE528A4328}" destId="{E937EB50-FE9C-2B47-B193-D3F85F017D13}" srcOrd="1" destOrd="0" presId="urn:microsoft.com/office/officeart/2005/8/layout/pyramid4"/>
    <dgm:cxn modelId="{905A3CD2-BD44-464E-BCCB-E5F4074EE0C2}" type="presParOf" srcId="{8AD1B26D-E7D1-5641-ADB2-B9FE528A4328}" destId="{BB9E9C24-FCAD-BE48-A6CB-5CD3DDF337BE}" srcOrd="2" destOrd="0" presId="urn:microsoft.com/office/officeart/2005/8/layout/pyramid4"/>
    <dgm:cxn modelId="{D3AF2BA9-2CF2-1B44-BE76-7BF506598803}" type="presParOf" srcId="{8AD1B26D-E7D1-5641-ADB2-B9FE528A4328}" destId="{4D4E3A9C-6CC5-1844-BBD3-545D336A1647}" srcOrd="3" destOrd="0" presId="urn:microsoft.com/office/officeart/2005/8/layout/pyramid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842879-638E-6243-9167-4F793E6ED0E3}" type="doc">
      <dgm:prSet loTypeId="urn:microsoft.com/office/officeart/2005/8/layout/pyramid4" loCatId="" qsTypeId="urn:microsoft.com/office/officeart/2005/8/quickstyle/simple2" qsCatId="simple" csTypeId="urn:microsoft.com/office/officeart/2005/8/colors/accent0_1" csCatId="mainScheme" phldr="1"/>
      <dgm:spPr/>
      <dgm:t>
        <a:bodyPr/>
        <a:lstStyle/>
        <a:p>
          <a:endParaRPr lang="fr-CH"/>
        </a:p>
      </dgm:t>
    </dgm:pt>
    <dgm:pt modelId="{7B3C91FE-AC7B-8E4F-815E-5AF4C816BF39}">
      <dgm:prSet phldrT="[Texte]" phldr="1"/>
      <dgm:spPr/>
      <dgm:t>
        <a:bodyPr/>
        <a:lstStyle/>
        <a:p>
          <a:endParaRPr lang="fr-CH"/>
        </a:p>
      </dgm:t>
    </dgm:pt>
    <dgm:pt modelId="{46FD55BF-7486-7144-BFBA-A9D0D45D2D7B}" type="parTrans" cxnId="{1310AF7E-9F59-8A41-AAAF-90F797A4BF59}">
      <dgm:prSet/>
      <dgm:spPr/>
      <dgm:t>
        <a:bodyPr/>
        <a:lstStyle/>
        <a:p>
          <a:endParaRPr lang="fr-CH"/>
        </a:p>
      </dgm:t>
    </dgm:pt>
    <dgm:pt modelId="{E3036555-1A55-B841-A68D-3AD5CCD73DB6}" type="sibTrans" cxnId="{1310AF7E-9F59-8A41-AAAF-90F797A4BF59}">
      <dgm:prSet/>
      <dgm:spPr/>
      <dgm:t>
        <a:bodyPr/>
        <a:lstStyle/>
        <a:p>
          <a:endParaRPr lang="fr-CH"/>
        </a:p>
      </dgm:t>
    </dgm:pt>
    <dgm:pt modelId="{4112777C-1F69-FC4B-902B-361B4A0EBEC5}">
      <dgm:prSet phldrT="[Texte]"/>
      <dgm:spPr/>
      <dgm:t>
        <a:bodyPr/>
        <a:lstStyle/>
        <a:p>
          <a:r>
            <a:rPr lang="fr-CH" dirty="0" smtClean="0"/>
            <a:t>étonnement</a:t>
          </a:r>
          <a:endParaRPr lang="fr-CH" dirty="0"/>
        </a:p>
      </dgm:t>
    </dgm:pt>
    <dgm:pt modelId="{02199081-F362-7A43-8509-06A3F05E2626}" type="parTrans" cxnId="{E33AA972-02BC-B140-B75E-2F8D2758E0AA}">
      <dgm:prSet/>
      <dgm:spPr/>
      <dgm:t>
        <a:bodyPr/>
        <a:lstStyle/>
        <a:p>
          <a:endParaRPr lang="fr-CH"/>
        </a:p>
      </dgm:t>
    </dgm:pt>
    <dgm:pt modelId="{241A7841-A616-E44D-81E5-8099E1A6946E}" type="sibTrans" cxnId="{E33AA972-02BC-B140-B75E-2F8D2758E0AA}">
      <dgm:prSet/>
      <dgm:spPr/>
      <dgm:t>
        <a:bodyPr/>
        <a:lstStyle/>
        <a:p>
          <a:endParaRPr lang="fr-CH"/>
        </a:p>
      </dgm:t>
    </dgm:pt>
    <dgm:pt modelId="{54255AA9-6662-4945-9687-D6F997C0A7F5}">
      <dgm:prSet phldrT="[Texte]"/>
      <dgm:spPr>
        <a:solidFill>
          <a:srgbClr val="FF0000"/>
        </a:solidFill>
      </dgm:spPr>
      <dgm:t>
        <a:bodyPr/>
        <a:lstStyle/>
        <a:p>
          <a:r>
            <a:rPr lang="fr-CH" dirty="0" smtClean="0"/>
            <a:t>Colère</a:t>
          </a:r>
          <a:endParaRPr lang="fr-CH" dirty="0"/>
        </a:p>
      </dgm:t>
    </dgm:pt>
    <dgm:pt modelId="{1AD33E90-0D9B-C647-A525-687D80AE13CA}" type="parTrans" cxnId="{CEBF44DC-DF5F-CF43-B6D1-C383AC52676E}">
      <dgm:prSet/>
      <dgm:spPr/>
      <dgm:t>
        <a:bodyPr/>
        <a:lstStyle/>
        <a:p>
          <a:endParaRPr lang="fr-CH"/>
        </a:p>
      </dgm:t>
    </dgm:pt>
    <dgm:pt modelId="{FDE87F12-BC88-6B44-A283-B53F40C185B6}" type="sibTrans" cxnId="{CEBF44DC-DF5F-CF43-B6D1-C383AC52676E}">
      <dgm:prSet/>
      <dgm:spPr/>
      <dgm:t>
        <a:bodyPr/>
        <a:lstStyle/>
        <a:p>
          <a:endParaRPr lang="fr-CH"/>
        </a:p>
      </dgm:t>
    </dgm:pt>
    <dgm:pt modelId="{379B2E48-BAC2-C948-BA95-3446502DF64E}">
      <dgm:prSet phldrT="[Texte]"/>
      <dgm:spPr/>
      <dgm:t>
        <a:bodyPr/>
        <a:lstStyle/>
        <a:p>
          <a:r>
            <a:rPr lang="fr-CH" dirty="0" smtClean="0"/>
            <a:t>tristesse</a:t>
          </a:r>
          <a:endParaRPr lang="fr-CH" dirty="0"/>
        </a:p>
      </dgm:t>
    </dgm:pt>
    <dgm:pt modelId="{ADF7DEA2-B59C-EA46-9418-50543F8526E0}" type="parTrans" cxnId="{01DCBB1A-7902-834A-9C70-E369035B0AA4}">
      <dgm:prSet/>
      <dgm:spPr/>
      <dgm:t>
        <a:bodyPr/>
        <a:lstStyle/>
        <a:p>
          <a:endParaRPr lang="fr-CH"/>
        </a:p>
      </dgm:t>
    </dgm:pt>
    <dgm:pt modelId="{70789E56-2A0B-8141-B87F-AE86A9E6108A}" type="sibTrans" cxnId="{01DCBB1A-7902-834A-9C70-E369035B0AA4}">
      <dgm:prSet/>
      <dgm:spPr/>
      <dgm:t>
        <a:bodyPr/>
        <a:lstStyle/>
        <a:p>
          <a:endParaRPr lang="fr-CH"/>
        </a:p>
      </dgm:t>
    </dgm:pt>
    <dgm:pt modelId="{8AD1B26D-E7D1-5641-ADB2-B9FE528A4328}" type="pres">
      <dgm:prSet presAssocID="{DF842879-638E-6243-9167-4F793E6ED0E3}" presName="compositeShape" presStyleCnt="0">
        <dgm:presLayoutVars>
          <dgm:chMax val="9"/>
          <dgm:dir/>
          <dgm:resizeHandles val="exact"/>
        </dgm:presLayoutVars>
      </dgm:prSet>
      <dgm:spPr/>
      <dgm:t>
        <a:bodyPr/>
        <a:lstStyle/>
        <a:p>
          <a:endParaRPr lang="fr-FR"/>
        </a:p>
      </dgm:t>
    </dgm:pt>
    <dgm:pt modelId="{22AF0E72-4897-6E49-9DC3-EA8AA316FED2}" type="pres">
      <dgm:prSet presAssocID="{DF842879-638E-6243-9167-4F793E6ED0E3}" presName="triangle1" presStyleLbl="node1" presStyleIdx="0" presStyleCnt="4">
        <dgm:presLayoutVars>
          <dgm:bulletEnabled val="1"/>
        </dgm:presLayoutVars>
      </dgm:prSet>
      <dgm:spPr/>
      <dgm:t>
        <a:bodyPr/>
        <a:lstStyle/>
        <a:p>
          <a:endParaRPr lang="fr-FR"/>
        </a:p>
      </dgm:t>
    </dgm:pt>
    <dgm:pt modelId="{E937EB50-FE9C-2B47-B193-D3F85F017D13}" type="pres">
      <dgm:prSet presAssocID="{DF842879-638E-6243-9167-4F793E6ED0E3}" presName="triangle2" presStyleLbl="node1" presStyleIdx="1" presStyleCnt="4">
        <dgm:presLayoutVars>
          <dgm:bulletEnabled val="1"/>
        </dgm:presLayoutVars>
      </dgm:prSet>
      <dgm:spPr/>
      <dgm:t>
        <a:bodyPr/>
        <a:lstStyle/>
        <a:p>
          <a:endParaRPr lang="fr-FR"/>
        </a:p>
      </dgm:t>
    </dgm:pt>
    <dgm:pt modelId="{BB9E9C24-FCAD-BE48-A6CB-5CD3DDF337BE}" type="pres">
      <dgm:prSet presAssocID="{DF842879-638E-6243-9167-4F793E6ED0E3}" presName="triangle3" presStyleLbl="node1" presStyleIdx="2" presStyleCnt="4">
        <dgm:presLayoutVars>
          <dgm:bulletEnabled val="1"/>
        </dgm:presLayoutVars>
      </dgm:prSet>
      <dgm:spPr/>
      <dgm:t>
        <a:bodyPr/>
        <a:lstStyle/>
        <a:p>
          <a:endParaRPr lang="fr-CH"/>
        </a:p>
      </dgm:t>
    </dgm:pt>
    <dgm:pt modelId="{4D4E3A9C-6CC5-1844-BBD3-545D336A1647}" type="pres">
      <dgm:prSet presAssocID="{DF842879-638E-6243-9167-4F793E6ED0E3}" presName="triangle4" presStyleLbl="node1" presStyleIdx="3" presStyleCnt="4">
        <dgm:presLayoutVars>
          <dgm:bulletEnabled val="1"/>
        </dgm:presLayoutVars>
      </dgm:prSet>
      <dgm:spPr/>
      <dgm:t>
        <a:bodyPr/>
        <a:lstStyle/>
        <a:p>
          <a:endParaRPr lang="fr-CH"/>
        </a:p>
      </dgm:t>
    </dgm:pt>
  </dgm:ptLst>
  <dgm:cxnLst>
    <dgm:cxn modelId="{01DCBB1A-7902-834A-9C70-E369035B0AA4}" srcId="{DF842879-638E-6243-9167-4F793E6ED0E3}" destId="{379B2E48-BAC2-C948-BA95-3446502DF64E}" srcOrd="3" destOrd="0" parTransId="{ADF7DEA2-B59C-EA46-9418-50543F8526E0}" sibTransId="{70789E56-2A0B-8141-B87F-AE86A9E6108A}"/>
    <dgm:cxn modelId="{734901AC-6758-1847-B6E9-E3F363156F33}" type="presOf" srcId="{DF842879-638E-6243-9167-4F793E6ED0E3}" destId="{8AD1B26D-E7D1-5641-ADB2-B9FE528A4328}" srcOrd="0" destOrd="0" presId="urn:microsoft.com/office/officeart/2005/8/layout/pyramid4"/>
    <dgm:cxn modelId="{09D24850-E993-0D44-92F4-84F2DE77E3F6}" type="presOf" srcId="{7B3C91FE-AC7B-8E4F-815E-5AF4C816BF39}" destId="{22AF0E72-4897-6E49-9DC3-EA8AA316FED2}" srcOrd="0" destOrd="0" presId="urn:microsoft.com/office/officeart/2005/8/layout/pyramid4"/>
    <dgm:cxn modelId="{CEBF44DC-DF5F-CF43-B6D1-C383AC52676E}" srcId="{DF842879-638E-6243-9167-4F793E6ED0E3}" destId="{54255AA9-6662-4945-9687-D6F997C0A7F5}" srcOrd="2" destOrd="0" parTransId="{1AD33E90-0D9B-C647-A525-687D80AE13CA}" sibTransId="{FDE87F12-BC88-6B44-A283-B53F40C185B6}"/>
    <dgm:cxn modelId="{C220FD13-9D72-2742-A22D-ACE0D25A3736}" type="presOf" srcId="{379B2E48-BAC2-C948-BA95-3446502DF64E}" destId="{4D4E3A9C-6CC5-1844-BBD3-545D336A1647}" srcOrd="0" destOrd="0" presId="urn:microsoft.com/office/officeart/2005/8/layout/pyramid4"/>
    <dgm:cxn modelId="{1310AF7E-9F59-8A41-AAAF-90F797A4BF59}" srcId="{DF842879-638E-6243-9167-4F793E6ED0E3}" destId="{7B3C91FE-AC7B-8E4F-815E-5AF4C816BF39}" srcOrd="0" destOrd="0" parTransId="{46FD55BF-7486-7144-BFBA-A9D0D45D2D7B}" sibTransId="{E3036555-1A55-B841-A68D-3AD5CCD73DB6}"/>
    <dgm:cxn modelId="{065CAF94-8146-414D-A8A3-173904ED3DDD}" type="presOf" srcId="{54255AA9-6662-4945-9687-D6F997C0A7F5}" destId="{BB9E9C24-FCAD-BE48-A6CB-5CD3DDF337BE}" srcOrd="0" destOrd="0" presId="urn:microsoft.com/office/officeart/2005/8/layout/pyramid4"/>
    <dgm:cxn modelId="{957570FB-7694-1344-806F-8C218CF6443B}" type="presOf" srcId="{4112777C-1F69-FC4B-902B-361B4A0EBEC5}" destId="{E937EB50-FE9C-2B47-B193-D3F85F017D13}" srcOrd="0" destOrd="0" presId="urn:microsoft.com/office/officeart/2005/8/layout/pyramid4"/>
    <dgm:cxn modelId="{E33AA972-02BC-B140-B75E-2F8D2758E0AA}" srcId="{DF842879-638E-6243-9167-4F793E6ED0E3}" destId="{4112777C-1F69-FC4B-902B-361B4A0EBEC5}" srcOrd="1" destOrd="0" parTransId="{02199081-F362-7A43-8509-06A3F05E2626}" sibTransId="{241A7841-A616-E44D-81E5-8099E1A6946E}"/>
    <dgm:cxn modelId="{C347E3C2-4BEF-F744-802D-8463D5DD0895}" type="presParOf" srcId="{8AD1B26D-E7D1-5641-ADB2-B9FE528A4328}" destId="{22AF0E72-4897-6E49-9DC3-EA8AA316FED2}" srcOrd="0" destOrd="0" presId="urn:microsoft.com/office/officeart/2005/8/layout/pyramid4"/>
    <dgm:cxn modelId="{E80CD8E8-3D9A-8941-8529-8D4D28182565}" type="presParOf" srcId="{8AD1B26D-E7D1-5641-ADB2-B9FE528A4328}" destId="{E937EB50-FE9C-2B47-B193-D3F85F017D13}" srcOrd="1" destOrd="0" presId="urn:microsoft.com/office/officeart/2005/8/layout/pyramid4"/>
    <dgm:cxn modelId="{FBEFA95E-6A3D-F747-A053-527D56B91847}" type="presParOf" srcId="{8AD1B26D-E7D1-5641-ADB2-B9FE528A4328}" destId="{BB9E9C24-FCAD-BE48-A6CB-5CD3DDF337BE}" srcOrd="2" destOrd="0" presId="urn:microsoft.com/office/officeart/2005/8/layout/pyramid4"/>
    <dgm:cxn modelId="{462E6BE1-4B80-074C-9400-A2624F72FCFD}" type="presParOf" srcId="{8AD1B26D-E7D1-5641-ADB2-B9FE528A4328}" destId="{4D4E3A9C-6CC5-1844-BBD3-545D336A1647}" srcOrd="3" destOrd="0" presId="urn:microsoft.com/office/officeart/2005/8/layout/pyramid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842879-638E-6243-9167-4F793E6ED0E3}" type="doc">
      <dgm:prSet loTypeId="urn:microsoft.com/office/officeart/2005/8/layout/pyramid4" loCatId="" qsTypeId="urn:microsoft.com/office/officeart/2005/8/quickstyle/simple2" qsCatId="simple" csTypeId="urn:microsoft.com/office/officeart/2005/8/colors/accent0_1" csCatId="mainScheme" phldr="1"/>
      <dgm:spPr/>
      <dgm:t>
        <a:bodyPr/>
        <a:lstStyle/>
        <a:p>
          <a:endParaRPr lang="fr-CH"/>
        </a:p>
      </dgm:t>
    </dgm:pt>
    <dgm:pt modelId="{7B3C91FE-AC7B-8E4F-815E-5AF4C816BF39}">
      <dgm:prSet phldrT="[Texte]" phldr="1"/>
      <dgm:spPr>
        <a:solidFill>
          <a:srgbClr val="002060"/>
        </a:solidFill>
      </dgm:spPr>
      <dgm:t>
        <a:bodyPr/>
        <a:lstStyle/>
        <a:p>
          <a:endParaRPr lang="fr-CH"/>
        </a:p>
      </dgm:t>
    </dgm:pt>
    <dgm:pt modelId="{46FD55BF-7486-7144-BFBA-A9D0D45D2D7B}" type="parTrans" cxnId="{1310AF7E-9F59-8A41-AAAF-90F797A4BF59}">
      <dgm:prSet/>
      <dgm:spPr/>
      <dgm:t>
        <a:bodyPr/>
        <a:lstStyle/>
        <a:p>
          <a:endParaRPr lang="fr-CH"/>
        </a:p>
      </dgm:t>
    </dgm:pt>
    <dgm:pt modelId="{E3036555-1A55-B841-A68D-3AD5CCD73DB6}" type="sibTrans" cxnId="{1310AF7E-9F59-8A41-AAAF-90F797A4BF59}">
      <dgm:prSet/>
      <dgm:spPr/>
      <dgm:t>
        <a:bodyPr/>
        <a:lstStyle/>
        <a:p>
          <a:endParaRPr lang="fr-CH"/>
        </a:p>
      </dgm:t>
    </dgm:pt>
    <dgm:pt modelId="{4112777C-1F69-FC4B-902B-361B4A0EBEC5}">
      <dgm:prSet phldrT="[Texte]"/>
      <dgm:spPr/>
      <dgm:t>
        <a:bodyPr/>
        <a:lstStyle/>
        <a:p>
          <a:r>
            <a:rPr lang="fr-CH" dirty="0" smtClean="0"/>
            <a:t>étonnement</a:t>
          </a:r>
          <a:endParaRPr lang="fr-CH" dirty="0"/>
        </a:p>
      </dgm:t>
    </dgm:pt>
    <dgm:pt modelId="{02199081-F362-7A43-8509-06A3F05E2626}" type="parTrans" cxnId="{E33AA972-02BC-B140-B75E-2F8D2758E0AA}">
      <dgm:prSet/>
      <dgm:spPr/>
      <dgm:t>
        <a:bodyPr/>
        <a:lstStyle/>
        <a:p>
          <a:endParaRPr lang="fr-CH"/>
        </a:p>
      </dgm:t>
    </dgm:pt>
    <dgm:pt modelId="{241A7841-A616-E44D-81E5-8099E1A6946E}" type="sibTrans" cxnId="{E33AA972-02BC-B140-B75E-2F8D2758E0AA}">
      <dgm:prSet/>
      <dgm:spPr/>
      <dgm:t>
        <a:bodyPr/>
        <a:lstStyle/>
        <a:p>
          <a:endParaRPr lang="fr-CH"/>
        </a:p>
      </dgm:t>
    </dgm:pt>
    <dgm:pt modelId="{54255AA9-6662-4945-9687-D6F997C0A7F5}">
      <dgm:prSet phldrT="[Texte]"/>
      <dgm:spPr/>
      <dgm:t>
        <a:bodyPr/>
        <a:lstStyle/>
        <a:p>
          <a:r>
            <a:rPr lang="fr-CH" dirty="0" smtClean="0"/>
            <a:t>Colère</a:t>
          </a:r>
          <a:endParaRPr lang="fr-CH" dirty="0"/>
        </a:p>
      </dgm:t>
    </dgm:pt>
    <dgm:pt modelId="{1AD33E90-0D9B-C647-A525-687D80AE13CA}" type="parTrans" cxnId="{CEBF44DC-DF5F-CF43-B6D1-C383AC52676E}">
      <dgm:prSet/>
      <dgm:spPr/>
      <dgm:t>
        <a:bodyPr/>
        <a:lstStyle/>
        <a:p>
          <a:endParaRPr lang="fr-CH"/>
        </a:p>
      </dgm:t>
    </dgm:pt>
    <dgm:pt modelId="{FDE87F12-BC88-6B44-A283-B53F40C185B6}" type="sibTrans" cxnId="{CEBF44DC-DF5F-CF43-B6D1-C383AC52676E}">
      <dgm:prSet/>
      <dgm:spPr/>
      <dgm:t>
        <a:bodyPr/>
        <a:lstStyle/>
        <a:p>
          <a:endParaRPr lang="fr-CH"/>
        </a:p>
      </dgm:t>
    </dgm:pt>
    <dgm:pt modelId="{379B2E48-BAC2-C948-BA95-3446502DF64E}">
      <dgm:prSet phldrT="[Texte]"/>
      <dgm:spPr/>
      <dgm:t>
        <a:bodyPr/>
        <a:lstStyle/>
        <a:p>
          <a:r>
            <a:rPr lang="fr-CH" dirty="0" smtClean="0"/>
            <a:t>tristesse</a:t>
          </a:r>
          <a:endParaRPr lang="fr-CH" dirty="0"/>
        </a:p>
      </dgm:t>
    </dgm:pt>
    <dgm:pt modelId="{ADF7DEA2-B59C-EA46-9418-50543F8526E0}" type="parTrans" cxnId="{01DCBB1A-7902-834A-9C70-E369035B0AA4}">
      <dgm:prSet/>
      <dgm:spPr/>
      <dgm:t>
        <a:bodyPr/>
        <a:lstStyle/>
        <a:p>
          <a:endParaRPr lang="fr-CH"/>
        </a:p>
      </dgm:t>
    </dgm:pt>
    <dgm:pt modelId="{70789E56-2A0B-8141-B87F-AE86A9E6108A}" type="sibTrans" cxnId="{01DCBB1A-7902-834A-9C70-E369035B0AA4}">
      <dgm:prSet/>
      <dgm:spPr/>
      <dgm:t>
        <a:bodyPr/>
        <a:lstStyle/>
        <a:p>
          <a:endParaRPr lang="fr-CH"/>
        </a:p>
      </dgm:t>
    </dgm:pt>
    <dgm:pt modelId="{8AD1B26D-E7D1-5641-ADB2-B9FE528A4328}" type="pres">
      <dgm:prSet presAssocID="{DF842879-638E-6243-9167-4F793E6ED0E3}" presName="compositeShape" presStyleCnt="0">
        <dgm:presLayoutVars>
          <dgm:chMax val="9"/>
          <dgm:dir/>
          <dgm:resizeHandles val="exact"/>
        </dgm:presLayoutVars>
      </dgm:prSet>
      <dgm:spPr/>
      <dgm:t>
        <a:bodyPr/>
        <a:lstStyle/>
        <a:p>
          <a:endParaRPr lang="fr-FR"/>
        </a:p>
      </dgm:t>
    </dgm:pt>
    <dgm:pt modelId="{22AF0E72-4897-6E49-9DC3-EA8AA316FED2}" type="pres">
      <dgm:prSet presAssocID="{DF842879-638E-6243-9167-4F793E6ED0E3}" presName="triangle1" presStyleLbl="node1" presStyleIdx="0" presStyleCnt="4">
        <dgm:presLayoutVars>
          <dgm:bulletEnabled val="1"/>
        </dgm:presLayoutVars>
      </dgm:prSet>
      <dgm:spPr/>
      <dgm:t>
        <a:bodyPr/>
        <a:lstStyle/>
        <a:p>
          <a:endParaRPr lang="fr-FR"/>
        </a:p>
      </dgm:t>
    </dgm:pt>
    <dgm:pt modelId="{E937EB50-FE9C-2B47-B193-D3F85F017D13}" type="pres">
      <dgm:prSet presAssocID="{DF842879-638E-6243-9167-4F793E6ED0E3}" presName="triangle2" presStyleLbl="node1" presStyleIdx="1" presStyleCnt="4">
        <dgm:presLayoutVars>
          <dgm:bulletEnabled val="1"/>
        </dgm:presLayoutVars>
      </dgm:prSet>
      <dgm:spPr/>
      <dgm:t>
        <a:bodyPr/>
        <a:lstStyle/>
        <a:p>
          <a:endParaRPr lang="fr-FR"/>
        </a:p>
      </dgm:t>
    </dgm:pt>
    <dgm:pt modelId="{BB9E9C24-FCAD-BE48-A6CB-5CD3DDF337BE}" type="pres">
      <dgm:prSet presAssocID="{DF842879-638E-6243-9167-4F793E6ED0E3}" presName="triangle3" presStyleLbl="node1" presStyleIdx="2" presStyleCnt="4">
        <dgm:presLayoutVars>
          <dgm:bulletEnabled val="1"/>
        </dgm:presLayoutVars>
      </dgm:prSet>
      <dgm:spPr/>
      <dgm:t>
        <a:bodyPr/>
        <a:lstStyle/>
        <a:p>
          <a:endParaRPr lang="fr-CH"/>
        </a:p>
      </dgm:t>
    </dgm:pt>
    <dgm:pt modelId="{4D4E3A9C-6CC5-1844-BBD3-545D336A1647}" type="pres">
      <dgm:prSet presAssocID="{DF842879-638E-6243-9167-4F793E6ED0E3}" presName="triangle4" presStyleLbl="node1" presStyleIdx="3" presStyleCnt="4">
        <dgm:presLayoutVars>
          <dgm:bulletEnabled val="1"/>
        </dgm:presLayoutVars>
      </dgm:prSet>
      <dgm:spPr/>
      <dgm:t>
        <a:bodyPr/>
        <a:lstStyle/>
        <a:p>
          <a:endParaRPr lang="fr-CH"/>
        </a:p>
      </dgm:t>
    </dgm:pt>
  </dgm:ptLst>
  <dgm:cxnLst>
    <dgm:cxn modelId="{01DCBB1A-7902-834A-9C70-E369035B0AA4}" srcId="{DF842879-638E-6243-9167-4F793E6ED0E3}" destId="{379B2E48-BAC2-C948-BA95-3446502DF64E}" srcOrd="3" destOrd="0" parTransId="{ADF7DEA2-B59C-EA46-9418-50543F8526E0}" sibTransId="{70789E56-2A0B-8141-B87F-AE86A9E6108A}"/>
    <dgm:cxn modelId="{902702EF-257D-1147-86DF-74F036DD4F55}" type="presOf" srcId="{DF842879-638E-6243-9167-4F793E6ED0E3}" destId="{8AD1B26D-E7D1-5641-ADB2-B9FE528A4328}" srcOrd="0" destOrd="0" presId="urn:microsoft.com/office/officeart/2005/8/layout/pyramid4"/>
    <dgm:cxn modelId="{72B617A0-BE8A-CB45-A282-6DCE978ED8BC}" type="presOf" srcId="{4112777C-1F69-FC4B-902B-361B4A0EBEC5}" destId="{E937EB50-FE9C-2B47-B193-D3F85F017D13}" srcOrd="0" destOrd="0" presId="urn:microsoft.com/office/officeart/2005/8/layout/pyramid4"/>
    <dgm:cxn modelId="{CEBF44DC-DF5F-CF43-B6D1-C383AC52676E}" srcId="{DF842879-638E-6243-9167-4F793E6ED0E3}" destId="{54255AA9-6662-4945-9687-D6F997C0A7F5}" srcOrd="2" destOrd="0" parTransId="{1AD33E90-0D9B-C647-A525-687D80AE13CA}" sibTransId="{FDE87F12-BC88-6B44-A283-B53F40C185B6}"/>
    <dgm:cxn modelId="{88D34C9B-EBD4-EE43-8AAF-7EF13646D726}" type="presOf" srcId="{54255AA9-6662-4945-9687-D6F997C0A7F5}" destId="{BB9E9C24-FCAD-BE48-A6CB-5CD3DDF337BE}" srcOrd="0" destOrd="0" presId="urn:microsoft.com/office/officeart/2005/8/layout/pyramid4"/>
    <dgm:cxn modelId="{4968DA15-2E22-FE48-9A11-E84192A341BF}" type="presOf" srcId="{7B3C91FE-AC7B-8E4F-815E-5AF4C816BF39}" destId="{22AF0E72-4897-6E49-9DC3-EA8AA316FED2}" srcOrd="0" destOrd="0" presId="urn:microsoft.com/office/officeart/2005/8/layout/pyramid4"/>
    <dgm:cxn modelId="{B494DC95-0241-7F49-814C-8D7597BDEA0A}" type="presOf" srcId="{379B2E48-BAC2-C948-BA95-3446502DF64E}" destId="{4D4E3A9C-6CC5-1844-BBD3-545D336A1647}" srcOrd="0" destOrd="0" presId="urn:microsoft.com/office/officeart/2005/8/layout/pyramid4"/>
    <dgm:cxn modelId="{1310AF7E-9F59-8A41-AAAF-90F797A4BF59}" srcId="{DF842879-638E-6243-9167-4F793E6ED0E3}" destId="{7B3C91FE-AC7B-8E4F-815E-5AF4C816BF39}" srcOrd="0" destOrd="0" parTransId="{46FD55BF-7486-7144-BFBA-A9D0D45D2D7B}" sibTransId="{E3036555-1A55-B841-A68D-3AD5CCD73DB6}"/>
    <dgm:cxn modelId="{E33AA972-02BC-B140-B75E-2F8D2758E0AA}" srcId="{DF842879-638E-6243-9167-4F793E6ED0E3}" destId="{4112777C-1F69-FC4B-902B-361B4A0EBEC5}" srcOrd="1" destOrd="0" parTransId="{02199081-F362-7A43-8509-06A3F05E2626}" sibTransId="{241A7841-A616-E44D-81E5-8099E1A6946E}"/>
    <dgm:cxn modelId="{60EFED6E-CDFA-CC46-8CD0-88FA2975D1ED}" type="presParOf" srcId="{8AD1B26D-E7D1-5641-ADB2-B9FE528A4328}" destId="{22AF0E72-4897-6E49-9DC3-EA8AA316FED2}" srcOrd="0" destOrd="0" presId="urn:microsoft.com/office/officeart/2005/8/layout/pyramid4"/>
    <dgm:cxn modelId="{F33E5E59-4686-A44E-8DDC-DD6D7521EBB2}" type="presParOf" srcId="{8AD1B26D-E7D1-5641-ADB2-B9FE528A4328}" destId="{E937EB50-FE9C-2B47-B193-D3F85F017D13}" srcOrd="1" destOrd="0" presId="urn:microsoft.com/office/officeart/2005/8/layout/pyramid4"/>
    <dgm:cxn modelId="{ABD63BC6-86B2-F245-8EE9-D317D9BACB7B}" type="presParOf" srcId="{8AD1B26D-E7D1-5641-ADB2-B9FE528A4328}" destId="{BB9E9C24-FCAD-BE48-A6CB-5CD3DDF337BE}" srcOrd="2" destOrd="0" presId="urn:microsoft.com/office/officeart/2005/8/layout/pyramid4"/>
    <dgm:cxn modelId="{718CC98F-5063-014C-9D19-270F70BFFBE3}" type="presParOf" srcId="{8AD1B26D-E7D1-5641-ADB2-B9FE528A4328}" destId="{4D4E3A9C-6CC5-1844-BBD3-545D336A1647}"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842879-638E-6243-9167-4F793E6ED0E3}" type="doc">
      <dgm:prSet loTypeId="urn:microsoft.com/office/officeart/2005/8/layout/pyramid4" loCatId="" qsTypeId="urn:microsoft.com/office/officeart/2005/8/quickstyle/simple2" qsCatId="simple" csTypeId="urn:microsoft.com/office/officeart/2005/8/colors/accent0_1" csCatId="mainScheme" phldr="1"/>
      <dgm:spPr/>
      <dgm:t>
        <a:bodyPr/>
        <a:lstStyle/>
        <a:p>
          <a:endParaRPr lang="fr-CH"/>
        </a:p>
      </dgm:t>
    </dgm:pt>
    <dgm:pt modelId="{7B3C91FE-AC7B-8E4F-815E-5AF4C816BF39}">
      <dgm:prSet phldrT="[Texte]" phldr="1"/>
      <dgm:spPr/>
      <dgm:t>
        <a:bodyPr/>
        <a:lstStyle/>
        <a:p>
          <a:endParaRPr lang="fr-CH"/>
        </a:p>
      </dgm:t>
    </dgm:pt>
    <dgm:pt modelId="{46FD55BF-7486-7144-BFBA-A9D0D45D2D7B}" type="parTrans" cxnId="{1310AF7E-9F59-8A41-AAAF-90F797A4BF59}">
      <dgm:prSet/>
      <dgm:spPr/>
      <dgm:t>
        <a:bodyPr/>
        <a:lstStyle/>
        <a:p>
          <a:endParaRPr lang="fr-CH"/>
        </a:p>
      </dgm:t>
    </dgm:pt>
    <dgm:pt modelId="{E3036555-1A55-B841-A68D-3AD5CCD73DB6}" type="sibTrans" cxnId="{1310AF7E-9F59-8A41-AAAF-90F797A4BF59}">
      <dgm:prSet/>
      <dgm:spPr/>
      <dgm:t>
        <a:bodyPr/>
        <a:lstStyle/>
        <a:p>
          <a:endParaRPr lang="fr-CH"/>
        </a:p>
      </dgm:t>
    </dgm:pt>
    <dgm:pt modelId="{4112777C-1F69-FC4B-902B-361B4A0EBEC5}">
      <dgm:prSet phldrT="[Texte]"/>
      <dgm:spPr>
        <a:solidFill>
          <a:srgbClr val="FFC000"/>
        </a:solidFill>
      </dgm:spPr>
      <dgm:t>
        <a:bodyPr/>
        <a:lstStyle/>
        <a:p>
          <a:r>
            <a:rPr lang="fr-CH" dirty="0" smtClean="0"/>
            <a:t>étonnement</a:t>
          </a:r>
          <a:endParaRPr lang="fr-CH" dirty="0"/>
        </a:p>
      </dgm:t>
    </dgm:pt>
    <dgm:pt modelId="{02199081-F362-7A43-8509-06A3F05E2626}" type="parTrans" cxnId="{E33AA972-02BC-B140-B75E-2F8D2758E0AA}">
      <dgm:prSet/>
      <dgm:spPr/>
      <dgm:t>
        <a:bodyPr/>
        <a:lstStyle/>
        <a:p>
          <a:endParaRPr lang="fr-CH"/>
        </a:p>
      </dgm:t>
    </dgm:pt>
    <dgm:pt modelId="{241A7841-A616-E44D-81E5-8099E1A6946E}" type="sibTrans" cxnId="{E33AA972-02BC-B140-B75E-2F8D2758E0AA}">
      <dgm:prSet/>
      <dgm:spPr/>
      <dgm:t>
        <a:bodyPr/>
        <a:lstStyle/>
        <a:p>
          <a:endParaRPr lang="fr-CH"/>
        </a:p>
      </dgm:t>
    </dgm:pt>
    <dgm:pt modelId="{54255AA9-6662-4945-9687-D6F997C0A7F5}">
      <dgm:prSet phldrT="[Texte]"/>
      <dgm:spPr/>
      <dgm:t>
        <a:bodyPr/>
        <a:lstStyle/>
        <a:p>
          <a:r>
            <a:rPr lang="fr-CH" dirty="0" smtClean="0"/>
            <a:t>Colère</a:t>
          </a:r>
          <a:endParaRPr lang="fr-CH" dirty="0"/>
        </a:p>
      </dgm:t>
    </dgm:pt>
    <dgm:pt modelId="{1AD33E90-0D9B-C647-A525-687D80AE13CA}" type="parTrans" cxnId="{CEBF44DC-DF5F-CF43-B6D1-C383AC52676E}">
      <dgm:prSet/>
      <dgm:spPr/>
      <dgm:t>
        <a:bodyPr/>
        <a:lstStyle/>
        <a:p>
          <a:endParaRPr lang="fr-CH"/>
        </a:p>
      </dgm:t>
    </dgm:pt>
    <dgm:pt modelId="{FDE87F12-BC88-6B44-A283-B53F40C185B6}" type="sibTrans" cxnId="{CEBF44DC-DF5F-CF43-B6D1-C383AC52676E}">
      <dgm:prSet/>
      <dgm:spPr/>
      <dgm:t>
        <a:bodyPr/>
        <a:lstStyle/>
        <a:p>
          <a:endParaRPr lang="fr-CH"/>
        </a:p>
      </dgm:t>
    </dgm:pt>
    <dgm:pt modelId="{379B2E48-BAC2-C948-BA95-3446502DF64E}">
      <dgm:prSet phldrT="[Texte]"/>
      <dgm:spPr/>
      <dgm:t>
        <a:bodyPr/>
        <a:lstStyle/>
        <a:p>
          <a:r>
            <a:rPr lang="fr-CH" dirty="0" smtClean="0"/>
            <a:t>tristesse</a:t>
          </a:r>
          <a:endParaRPr lang="fr-CH" dirty="0"/>
        </a:p>
      </dgm:t>
    </dgm:pt>
    <dgm:pt modelId="{ADF7DEA2-B59C-EA46-9418-50543F8526E0}" type="parTrans" cxnId="{01DCBB1A-7902-834A-9C70-E369035B0AA4}">
      <dgm:prSet/>
      <dgm:spPr/>
      <dgm:t>
        <a:bodyPr/>
        <a:lstStyle/>
        <a:p>
          <a:endParaRPr lang="fr-CH"/>
        </a:p>
      </dgm:t>
    </dgm:pt>
    <dgm:pt modelId="{70789E56-2A0B-8141-B87F-AE86A9E6108A}" type="sibTrans" cxnId="{01DCBB1A-7902-834A-9C70-E369035B0AA4}">
      <dgm:prSet/>
      <dgm:spPr/>
      <dgm:t>
        <a:bodyPr/>
        <a:lstStyle/>
        <a:p>
          <a:endParaRPr lang="fr-CH"/>
        </a:p>
      </dgm:t>
    </dgm:pt>
    <dgm:pt modelId="{8AD1B26D-E7D1-5641-ADB2-B9FE528A4328}" type="pres">
      <dgm:prSet presAssocID="{DF842879-638E-6243-9167-4F793E6ED0E3}" presName="compositeShape" presStyleCnt="0">
        <dgm:presLayoutVars>
          <dgm:chMax val="9"/>
          <dgm:dir/>
          <dgm:resizeHandles val="exact"/>
        </dgm:presLayoutVars>
      </dgm:prSet>
      <dgm:spPr/>
      <dgm:t>
        <a:bodyPr/>
        <a:lstStyle/>
        <a:p>
          <a:endParaRPr lang="fr-FR"/>
        </a:p>
      </dgm:t>
    </dgm:pt>
    <dgm:pt modelId="{22AF0E72-4897-6E49-9DC3-EA8AA316FED2}" type="pres">
      <dgm:prSet presAssocID="{DF842879-638E-6243-9167-4F793E6ED0E3}" presName="triangle1" presStyleLbl="node1" presStyleIdx="0" presStyleCnt="4">
        <dgm:presLayoutVars>
          <dgm:bulletEnabled val="1"/>
        </dgm:presLayoutVars>
      </dgm:prSet>
      <dgm:spPr/>
      <dgm:t>
        <a:bodyPr/>
        <a:lstStyle/>
        <a:p>
          <a:endParaRPr lang="fr-FR"/>
        </a:p>
      </dgm:t>
    </dgm:pt>
    <dgm:pt modelId="{E937EB50-FE9C-2B47-B193-D3F85F017D13}" type="pres">
      <dgm:prSet presAssocID="{DF842879-638E-6243-9167-4F793E6ED0E3}" presName="triangle2" presStyleLbl="node1" presStyleIdx="1" presStyleCnt="4">
        <dgm:presLayoutVars>
          <dgm:bulletEnabled val="1"/>
        </dgm:presLayoutVars>
      </dgm:prSet>
      <dgm:spPr/>
      <dgm:t>
        <a:bodyPr/>
        <a:lstStyle/>
        <a:p>
          <a:endParaRPr lang="fr-FR"/>
        </a:p>
      </dgm:t>
    </dgm:pt>
    <dgm:pt modelId="{BB9E9C24-FCAD-BE48-A6CB-5CD3DDF337BE}" type="pres">
      <dgm:prSet presAssocID="{DF842879-638E-6243-9167-4F793E6ED0E3}" presName="triangle3" presStyleLbl="node1" presStyleIdx="2" presStyleCnt="4">
        <dgm:presLayoutVars>
          <dgm:bulletEnabled val="1"/>
        </dgm:presLayoutVars>
      </dgm:prSet>
      <dgm:spPr/>
      <dgm:t>
        <a:bodyPr/>
        <a:lstStyle/>
        <a:p>
          <a:endParaRPr lang="fr-CH"/>
        </a:p>
      </dgm:t>
    </dgm:pt>
    <dgm:pt modelId="{4D4E3A9C-6CC5-1844-BBD3-545D336A1647}" type="pres">
      <dgm:prSet presAssocID="{DF842879-638E-6243-9167-4F793E6ED0E3}" presName="triangle4" presStyleLbl="node1" presStyleIdx="3" presStyleCnt="4">
        <dgm:presLayoutVars>
          <dgm:bulletEnabled val="1"/>
        </dgm:presLayoutVars>
      </dgm:prSet>
      <dgm:spPr/>
      <dgm:t>
        <a:bodyPr/>
        <a:lstStyle/>
        <a:p>
          <a:endParaRPr lang="fr-CH"/>
        </a:p>
      </dgm:t>
    </dgm:pt>
  </dgm:ptLst>
  <dgm:cxnLst>
    <dgm:cxn modelId="{01DCBB1A-7902-834A-9C70-E369035B0AA4}" srcId="{DF842879-638E-6243-9167-4F793E6ED0E3}" destId="{379B2E48-BAC2-C948-BA95-3446502DF64E}" srcOrd="3" destOrd="0" parTransId="{ADF7DEA2-B59C-EA46-9418-50543F8526E0}" sibTransId="{70789E56-2A0B-8141-B87F-AE86A9E6108A}"/>
    <dgm:cxn modelId="{1310AF7E-9F59-8A41-AAAF-90F797A4BF59}" srcId="{DF842879-638E-6243-9167-4F793E6ED0E3}" destId="{7B3C91FE-AC7B-8E4F-815E-5AF4C816BF39}" srcOrd="0" destOrd="0" parTransId="{46FD55BF-7486-7144-BFBA-A9D0D45D2D7B}" sibTransId="{E3036555-1A55-B841-A68D-3AD5CCD73DB6}"/>
    <dgm:cxn modelId="{EFA83139-E208-2D4A-9894-8BE443539D68}" type="presOf" srcId="{DF842879-638E-6243-9167-4F793E6ED0E3}" destId="{8AD1B26D-E7D1-5641-ADB2-B9FE528A4328}" srcOrd="0" destOrd="0" presId="urn:microsoft.com/office/officeart/2005/8/layout/pyramid4"/>
    <dgm:cxn modelId="{839873DD-FD8C-0C42-968D-3C0E2CAE8388}" type="presOf" srcId="{7B3C91FE-AC7B-8E4F-815E-5AF4C816BF39}" destId="{22AF0E72-4897-6E49-9DC3-EA8AA316FED2}" srcOrd="0" destOrd="0" presId="urn:microsoft.com/office/officeart/2005/8/layout/pyramid4"/>
    <dgm:cxn modelId="{E33AA972-02BC-B140-B75E-2F8D2758E0AA}" srcId="{DF842879-638E-6243-9167-4F793E6ED0E3}" destId="{4112777C-1F69-FC4B-902B-361B4A0EBEC5}" srcOrd="1" destOrd="0" parTransId="{02199081-F362-7A43-8509-06A3F05E2626}" sibTransId="{241A7841-A616-E44D-81E5-8099E1A6946E}"/>
    <dgm:cxn modelId="{6A14D6CA-6D70-8F46-AEC9-8BC24C3BFCFE}" type="presOf" srcId="{379B2E48-BAC2-C948-BA95-3446502DF64E}" destId="{4D4E3A9C-6CC5-1844-BBD3-545D336A1647}" srcOrd="0" destOrd="0" presId="urn:microsoft.com/office/officeart/2005/8/layout/pyramid4"/>
    <dgm:cxn modelId="{CD268833-8AE7-9F48-AA12-72802DB2E772}" type="presOf" srcId="{4112777C-1F69-FC4B-902B-361B4A0EBEC5}" destId="{E937EB50-FE9C-2B47-B193-D3F85F017D13}" srcOrd="0" destOrd="0" presId="urn:microsoft.com/office/officeart/2005/8/layout/pyramid4"/>
    <dgm:cxn modelId="{CEBF44DC-DF5F-CF43-B6D1-C383AC52676E}" srcId="{DF842879-638E-6243-9167-4F793E6ED0E3}" destId="{54255AA9-6662-4945-9687-D6F997C0A7F5}" srcOrd="2" destOrd="0" parTransId="{1AD33E90-0D9B-C647-A525-687D80AE13CA}" sibTransId="{FDE87F12-BC88-6B44-A283-B53F40C185B6}"/>
    <dgm:cxn modelId="{DA41EE64-5AA4-4844-81A0-49761278BA99}" type="presOf" srcId="{54255AA9-6662-4945-9687-D6F997C0A7F5}" destId="{BB9E9C24-FCAD-BE48-A6CB-5CD3DDF337BE}" srcOrd="0" destOrd="0" presId="urn:microsoft.com/office/officeart/2005/8/layout/pyramid4"/>
    <dgm:cxn modelId="{6F601126-B3D1-A945-832A-D9F36A673A3C}" type="presParOf" srcId="{8AD1B26D-E7D1-5641-ADB2-B9FE528A4328}" destId="{22AF0E72-4897-6E49-9DC3-EA8AA316FED2}" srcOrd="0" destOrd="0" presId="urn:microsoft.com/office/officeart/2005/8/layout/pyramid4"/>
    <dgm:cxn modelId="{493B730C-627C-724B-90C3-3D690E058AA8}" type="presParOf" srcId="{8AD1B26D-E7D1-5641-ADB2-B9FE528A4328}" destId="{E937EB50-FE9C-2B47-B193-D3F85F017D13}" srcOrd="1" destOrd="0" presId="urn:microsoft.com/office/officeart/2005/8/layout/pyramid4"/>
    <dgm:cxn modelId="{15CCF78D-0C05-B74E-90AC-82984BA244B9}" type="presParOf" srcId="{8AD1B26D-E7D1-5641-ADB2-B9FE528A4328}" destId="{BB9E9C24-FCAD-BE48-A6CB-5CD3DDF337BE}" srcOrd="2" destOrd="0" presId="urn:microsoft.com/office/officeart/2005/8/layout/pyramid4"/>
    <dgm:cxn modelId="{B886A927-1314-CD40-8ABF-72AC64728592}" type="presParOf" srcId="{8AD1B26D-E7D1-5641-ADB2-B9FE528A4328}" destId="{4D4E3A9C-6CC5-1844-BBD3-545D336A1647}" srcOrd="3" destOrd="0" presId="urn:microsoft.com/office/officeart/2005/8/layout/pyramid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842879-638E-6243-9167-4F793E6ED0E3}" type="doc">
      <dgm:prSet loTypeId="urn:microsoft.com/office/officeart/2005/8/layout/pyramid4" loCatId="" qsTypeId="urn:microsoft.com/office/officeart/2005/8/quickstyle/simple2" qsCatId="simple" csTypeId="urn:microsoft.com/office/officeart/2005/8/colors/accent0_1" csCatId="mainScheme" phldr="1"/>
      <dgm:spPr/>
      <dgm:t>
        <a:bodyPr/>
        <a:lstStyle/>
        <a:p>
          <a:endParaRPr lang="fr-CH"/>
        </a:p>
      </dgm:t>
    </dgm:pt>
    <dgm:pt modelId="{7B3C91FE-AC7B-8E4F-815E-5AF4C816BF39}">
      <dgm:prSet phldrT="[Texte]" phldr="1"/>
      <dgm:spPr/>
      <dgm:t>
        <a:bodyPr/>
        <a:lstStyle/>
        <a:p>
          <a:endParaRPr lang="fr-CH"/>
        </a:p>
      </dgm:t>
    </dgm:pt>
    <dgm:pt modelId="{46FD55BF-7486-7144-BFBA-A9D0D45D2D7B}" type="parTrans" cxnId="{1310AF7E-9F59-8A41-AAAF-90F797A4BF59}">
      <dgm:prSet/>
      <dgm:spPr/>
      <dgm:t>
        <a:bodyPr/>
        <a:lstStyle/>
        <a:p>
          <a:endParaRPr lang="fr-CH"/>
        </a:p>
      </dgm:t>
    </dgm:pt>
    <dgm:pt modelId="{E3036555-1A55-B841-A68D-3AD5CCD73DB6}" type="sibTrans" cxnId="{1310AF7E-9F59-8A41-AAAF-90F797A4BF59}">
      <dgm:prSet/>
      <dgm:spPr/>
      <dgm:t>
        <a:bodyPr/>
        <a:lstStyle/>
        <a:p>
          <a:endParaRPr lang="fr-CH"/>
        </a:p>
      </dgm:t>
    </dgm:pt>
    <dgm:pt modelId="{4112777C-1F69-FC4B-902B-361B4A0EBEC5}">
      <dgm:prSet phldrT="[Texte]"/>
      <dgm:spPr/>
      <dgm:t>
        <a:bodyPr/>
        <a:lstStyle/>
        <a:p>
          <a:r>
            <a:rPr lang="fr-CH" dirty="0" smtClean="0"/>
            <a:t>étonnement</a:t>
          </a:r>
          <a:endParaRPr lang="fr-CH" dirty="0"/>
        </a:p>
      </dgm:t>
    </dgm:pt>
    <dgm:pt modelId="{02199081-F362-7A43-8509-06A3F05E2626}" type="parTrans" cxnId="{E33AA972-02BC-B140-B75E-2F8D2758E0AA}">
      <dgm:prSet/>
      <dgm:spPr/>
      <dgm:t>
        <a:bodyPr/>
        <a:lstStyle/>
        <a:p>
          <a:endParaRPr lang="fr-CH"/>
        </a:p>
      </dgm:t>
    </dgm:pt>
    <dgm:pt modelId="{241A7841-A616-E44D-81E5-8099E1A6946E}" type="sibTrans" cxnId="{E33AA972-02BC-B140-B75E-2F8D2758E0AA}">
      <dgm:prSet/>
      <dgm:spPr/>
      <dgm:t>
        <a:bodyPr/>
        <a:lstStyle/>
        <a:p>
          <a:endParaRPr lang="fr-CH"/>
        </a:p>
      </dgm:t>
    </dgm:pt>
    <dgm:pt modelId="{54255AA9-6662-4945-9687-D6F997C0A7F5}">
      <dgm:prSet phldrT="[Texte]"/>
      <dgm:spPr>
        <a:solidFill>
          <a:srgbClr val="FF0000"/>
        </a:solidFill>
      </dgm:spPr>
      <dgm:t>
        <a:bodyPr/>
        <a:lstStyle/>
        <a:p>
          <a:r>
            <a:rPr lang="fr-CH" dirty="0" smtClean="0"/>
            <a:t>Colère</a:t>
          </a:r>
          <a:endParaRPr lang="fr-CH" dirty="0"/>
        </a:p>
      </dgm:t>
    </dgm:pt>
    <dgm:pt modelId="{1AD33E90-0D9B-C647-A525-687D80AE13CA}" type="parTrans" cxnId="{CEBF44DC-DF5F-CF43-B6D1-C383AC52676E}">
      <dgm:prSet/>
      <dgm:spPr/>
      <dgm:t>
        <a:bodyPr/>
        <a:lstStyle/>
        <a:p>
          <a:endParaRPr lang="fr-CH"/>
        </a:p>
      </dgm:t>
    </dgm:pt>
    <dgm:pt modelId="{FDE87F12-BC88-6B44-A283-B53F40C185B6}" type="sibTrans" cxnId="{CEBF44DC-DF5F-CF43-B6D1-C383AC52676E}">
      <dgm:prSet/>
      <dgm:spPr/>
      <dgm:t>
        <a:bodyPr/>
        <a:lstStyle/>
        <a:p>
          <a:endParaRPr lang="fr-CH"/>
        </a:p>
      </dgm:t>
    </dgm:pt>
    <dgm:pt modelId="{379B2E48-BAC2-C948-BA95-3446502DF64E}">
      <dgm:prSet phldrT="[Texte]"/>
      <dgm:spPr/>
      <dgm:t>
        <a:bodyPr/>
        <a:lstStyle/>
        <a:p>
          <a:r>
            <a:rPr lang="fr-CH" dirty="0" smtClean="0"/>
            <a:t>tristesse</a:t>
          </a:r>
          <a:endParaRPr lang="fr-CH" dirty="0"/>
        </a:p>
      </dgm:t>
    </dgm:pt>
    <dgm:pt modelId="{ADF7DEA2-B59C-EA46-9418-50543F8526E0}" type="parTrans" cxnId="{01DCBB1A-7902-834A-9C70-E369035B0AA4}">
      <dgm:prSet/>
      <dgm:spPr/>
      <dgm:t>
        <a:bodyPr/>
        <a:lstStyle/>
        <a:p>
          <a:endParaRPr lang="fr-CH"/>
        </a:p>
      </dgm:t>
    </dgm:pt>
    <dgm:pt modelId="{70789E56-2A0B-8141-B87F-AE86A9E6108A}" type="sibTrans" cxnId="{01DCBB1A-7902-834A-9C70-E369035B0AA4}">
      <dgm:prSet/>
      <dgm:spPr/>
      <dgm:t>
        <a:bodyPr/>
        <a:lstStyle/>
        <a:p>
          <a:endParaRPr lang="fr-CH"/>
        </a:p>
      </dgm:t>
    </dgm:pt>
    <dgm:pt modelId="{8AD1B26D-E7D1-5641-ADB2-B9FE528A4328}" type="pres">
      <dgm:prSet presAssocID="{DF842879-638E-6243-9167-4F793E6ED0E3}" presName="compositeShape" presStyleCnt="0">
        <dgm:presLayoutVars>
          <dgm:chMax val="9"/>
          <dgm:dir/>
          <dgm:resizeHandles val="exact"/>
        </dgm:presLayoutVars>
      </dgm:prSet>
      <dgm:spPr/>
      <dgm:t>
        <a:bodyPr/>
        <a:lstStyle/>
        <a:p>
          <a:endParaRPr lang="fr-FR"/>
        </a:p>
      </dgm:t>
    </dgm:pt>
    <dgm:pt modelId="{22AF0E72-4897-6E49-9DC3-EA8AA316FED2}" type="pres">
      <dgm:prSet presAssocID="{DF842879-638E-6243-9167-4F793E6ED0E3}" presName="triangle1" presStyleLbl="node1" presStyleIdx="0" presStyleCnt="4">
        <dgm:presLayoutVars>
          <dgm:bulletEnabled val="1"/>
        </dgm:presLayoutVars>
      </dgm:prSet>
      <dgm:spPr/>
      <dgm:t>
        <a:bodyPr/>
        <a:lstStyle/>
        <a:p>
          <a:endParaRPr lang="fr-FR"/>
        </a:p>
      </dgm:t>
    </dgm:pt>
    <dgm:pt modelId="{E937EB50-FE9C-2B47-B193-D3F85F017D13}" type="pres">
      <dgm:prSet presAssocID="{DF842879-638E-6243-9167-4F793E6ED0E3}" presName="triangle2" presStyleLbl="node1" presStyleIdx="1" presStyleCnt="4">
        <dgm:presLayoutVars>
          <dgm:bulletEnabled val="1"/>
        </dgm:presLayoutVars>
      </dgm:prSet>
      <dgm:spPr/>
      <dgm:t>
        <a:bodyPr/>
        <a:lstStyle/>
        <a:p>
          <a:endParaRPr lang="fr-FR"/>
        </a:p>
      </dgm:t>
    </dgm:pt>
    <dgm:pt modelId="{BB9E9C24-FCAD-BE48-A6CB-5CD3DDF337BE}" type="pres">
      <dgm:prSet presAssocID="{DF842879-638E-6243-9167-4F793E6ED0E3}" presName="triangle3" presStyleLbl="node1" presStyleIdx="2" presStyleCnt="4">
        <dgm:presLayoutVars>
          <dgm:bulletEnabled val="1"/>
        </dgm:presLayoutVars>
      </dgm:prSet>
      <dgm:spPr/>
      <dgm:t>
        <a:bodyPr/>
        <a:lstStyle/>
        <a:p>
          <a:endParaRPr lang="fr-CH"/>
        </a:p>
      </dgm:t>
    </dgm:pt>
    <dgm:pt modelId="{4D4E3A9C-6CC5-1844-BBD3-545D336A1647}" type="pres">
      <dgm:prSet presAssocID="{DF842879-638E-6243-9167-4F793E6ED0E3}" presName="triangle4" presStyleLbl="node1" presStyleIdx="3" presStyleCnt="4">
        <dgm:presLayoutVars>
          <dgm:bulletEnabled val="1"/>
        </dgm:presLayoutVars>
      </dgm:prSet>
      <dgm:spPr/>
      <dgm:t>
        <a:bodyPr/>
        <a:lstStyle/>
        <a:p>
          <a:endParaRPr lang="fr-CH"/>
        </a:p>
      </dgm:t>
    </dgm:pt>
  </dgm:ptLst>
  <dgm:cxnLst>
    <dgm:cxn modelId="{01DCBB1A-7902-834A-9C70-E369035B0AA4}" srcId="{DF842879-638E-6243-9167-4F793E6ED0E3}" destId="{379B2E48-BAC2-C948-BA95-3446502DF64E}" srcOrd="3" destOrd="0" parTransId="{ADF7DEA2-B59C-EA46-9418-50543F8526E0}" sibTransId="{70789E56-2A0B-8141-B87F-AE86A9E6108A}"/>
    <dgm:cxn modelId="{1310AF7E-9F59-8A41-AAAF-90F797A4BF59}" srcId="{DF842879-638E-6243-9167-4F793E6ED0E3}" destId="{7B3C91FE-AC7B-8E4F-815E-5AF4C816BF39}" srcOrd="0" destOrd="0" parTransId="{46FD55BF-7486-7144-BFBA-A9D0D45D2D7B}" sibTransId="{E3036555-1A55-B841-A68D-3AD5CCD73DB6}"/>
    <dgm:cxn modelId="{8D753235-8A0F-8D4B-82D4-B371F56AFECC}" type="presOf" srcId="{DF842879-638E-6243-9167-4F793E6ED0E3}" destId="{8AD1B26D-E7D1-5641-ADB2-B9FE528A4328}" srcOrd="0" destOrd="0" presId="urn:microsoft.com/office/officeart/2005/8/layout/pyramid4"/>
    <dgm:cxn modelId="{E33AA972-02BC-B140-B75E-2F8D2758E0AA}" srcId="{DF842879-638E-6243-9167-4F793E6ED0E3}" destId="{4112777C-1F69-FC4B-902B-361B4A0EBEC5}" srcOrd="1" destOrd="0" parTransId="{02199081-F362-7A43-8509-06A3F05E2626}" sibTransId="{241A7841-A616-E44D-81E5-8099E1A6946E}"/>
    <dgm:cxn modelId="{CEBF44DC-DF5F-CF43-B6D1-C383AC52676E}" srcId="{DF842879-638E-6243-9167-4F793E6ED0E3}" destId="{54255AA9-6662-4945-9687-D6F997C0A7F5}" srcOrd="2" destOrd="0" parTransId="{1AD33E90-0D9B-C647-A525-687D80AE13CA}" sibTransId="{FDE87F12-BC88-6B44-A283-B53F40C185B6}"/>
    <dgm:cxn modelId="{80A9560D-0D5F-AB48-AF18-9C455AC0A340}" type="presOf" srcId="{7B3C91FE-AC7B-8E4F-815E-5AF4C816BF39}" destId="{22AF0E72-4897-6E49-9DC3-EA8AA316FED2}" srcOrd="0" destOrd="0" presId="urn:microsoft.com/office/officeart/2005/8/layout/pyramid4"/>
    <dgm:cxn modelId="{E57A8736-4DCD-5946-B605-F50B4C8892D0}" type="presOf" srcId="{4112777C-1F69-FC4B-902B-361B4A0EBEC5}" destId="{E937EB50-FE9C-2B47-B193-D3F85F017D13}" srcOrd="0" destOrd="0" presId="urn:microsoft.com/office/officeart/2005/8/layout/pyramid4"/>
    <dgm:cxn modelId="{D999A5FA-46AC-544B-AA0B-ACE14189951C}" type="presOf" srcId="{379B2E48-BAC2-C948-BA95-3446502DF64E}" destId="{4D4E3A9C-6CC5-1844-BBD3-545D336A1647}" srcOrd="0" destOrd="0" presId="urn:microsoft.com/office/officeart/2005/8/layout/pyramid4"/>
    <dgm:cxn modelId="{531FB4AD-C174-E442-8346-5811AD1EFFAD}" type="presOf" srcId="{54255AA9-6662-4945-9687-D6F997C0A7F5}" destId="{BB9E9C24-FCAD-BE48-A6CB-5CD3DDF337BE}" srcOrd="0" destOrd="0" presId="urn:microsoft.com/office/officeart/2005/8/layout/pyramid4"/>
    <dgm:cxn modelId="{AEB246C0-223E-804F-8E6B-0B560E89847D}" type="presParOf" srcId="{8AD1B26D-E7D1-5641-ADB2-B9FE528A4328}" destId="{22AF0E72-4897-6E49-9DC3-EA8AA316FED2}" srcOrd="0" destOrd="0" presId="urn:microsoft.com/office/officeart/2005/8/layout/pyramid4"/>
    <dgm:cxn modelId="{C1D885D6-F14D-504E-B427-657D160C19B0}" type="presParOf" srcId="{8AD1B26D-E7D1-5641-ADB2-B9FE528A4328}" destId="{E937EB50-FE9C-2B47-B193-D3F85F017D13}" srcOrd="1" destOrd="0" presId="urn:microsoft.com/office/officeart/2005/8/layout/pyramid4"/>
    <dgm:cxn modelId="{B1F9B51A-5A6C-8447-9D14-6BC9FF04805F}" type="presParOf" srcId="{8AD1B26D-E7D1-5641-ADB2-B9FE528A4328}" destId="{BB9E9C24-FCAD-BE48-A6CB-5CD3DDF337BE}" srcOrd="2" destOrd="0" presId="urn:microsoft.com/office/officeart/2005/8/layout/pyramid4"/>
    <dgm:cxn modelId="{E81C1390-2E59-A448-A923-8904C89823FA}" type="presParOf" srcId="{8AD1B26D-E7D1-5641-ADB2-B9FE528A4328}" destId="{4D4E3A9C-6CC5-1844-BBD3-545D336A1647}" srcOrd="3" destOrd="0" presId="urn:microsoft.com/office/officeart/2005/8/layout/pyramid4"/>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842879-638E-6243-9167-4F793E6ED0E3}" type="doc">
      <dgm:prSet loTypeId="urn:microsoft.com/office/officeart/2005/8/layout/pyramid4" loCatId="" qsTypeId="urn:microsoft.com/office/officeart/2005/8/quickstyle/simple2" qsCatId="simple" csTypeId="urn:microsoft.com/office/officeart/2005/8/colors/accent0_1" csCatId="mainScheme" phldr="1"/>
      <dgm:spPr/>
      <dgm:t>
        <a:bodyPr/>
        <a:lstStyle/>
        <a:p>
          <a:endParaRPr lang="fr-CH"/>
        </a:p>
      </dgm:t>
    </dgm:pt>
    <dgm:pt modelId="{7B3C91FE-AC7B-8E4F-815E-5AF4C816BF39}">
      <dgm:prSet phldrT="[Texte]" phldr="1"/>
      <dgm:spPr/>
      <dgm:t>
        <a:bodyPr/>
        <a:lstStyle/>
        <a:p>
          <a:endParaRPr lang="fr-CH"/>
        </a:p>
      </dgm:t>
    </dgm:pt>
    <dgm:pt modelId="{46FD55BF-7486-7144-BFBA-A9D0D45D2D7B}" type="parTrans" cxnId="{1310AF7E-9F59-8A41-AAAF-90F797A4BF59}">
      <dgm:prSet/>
      <dgm:spPr/>
      <dgm:t>
        <a:bodyPr/>
        <a:lstStyle/>
        <a:p>
          <a:endParaRPr lang="fr-CH"/>
        </a:p>
      </dgm:t>
    </dgm:pt>
    <dgm:pt modelId="{E3036555-1A55-B841-A68D-3AD5CCD73DB6}" type="sibTrans" cxnId="{1310AF7E-9F59-8A41-AAAF-90F797A4BF59}">
      <dgm:prSet/>
      <dgm:spPr/>
      <dgm:t>
        <a:bodyPr/>
        <a:lstStyle/>
        <a:p>
          <a:endParaRPr lang="fr-CH"/>
        </a:p>
      </dgm:t>
    </dgm:pt>
    <dgm:pt modelId="{4112777C-1F69-FC4B-902B-361B4A0EBEC5}">
      <dgm:prSet phldrT="[Texte]"/>
      <dgm:spPr/>
      <dgm:t>
        <a:bodyPr/>
        <a:lstStyle/>
        <a:p>
          <a:r>
            <a:rPr lang="fr-CH" dirty="0" smtClean="0"/>
            <a:t>étonnement</a:t>
          </a:r>
          <a:endParaRPr lang="fr-CH" dirty="0"/>
        </a:p>
      </dgm:t>
    </dgm:pt>
    <dgm:pt modelId="{02199081-F362-7A43-8509-06A3F05E2626}" type="parTrans" cxnId="{E33AA972-02BC-B140-B75E-2F8D2758E0AA}">
      <dgm:prSet/>
      <dgm:spPr/>
      <dgm:t>
        <a:bodyPr/>
        <a:lstStyle/>
        <a:p>
          <a:endParaRPr lang="fr-CH"/>
        </a:p>
      </dgm:t>
    </dgm:pt>
    <dgm:pt modelId="{241A7841-A616-E44D-81E5-8099E1A6946E}" type="sibTrans" cxnId="{E33AA972-02BC-B140-B75E-2F8D2758E0AA}">
      <dgm:prSet/>
      <dgm:spPr/>
      <dgm:t>
        <a:bodyPr/>
        <a:lstStyle/>
        <a:p>
          <a:endParaRPr lang="fr-CH"/>
        </a:p>
      </dgm:t>
    </dgm:pt>
    <dgm:pt modelId="{54255AA9-6662-4945-9687-D6F997C0A7F5}">
      <dgm:prSet phldrT="[Texte]"/>
      <dgm:spPr/>
      <dgm:t>
        <a:bodyPr/>
        <a:lstStyle/>
        <a:p>
          <a:r>
            <a:rPr lang="fr-CH" dirty="0" smtClean="0"/>
            <a:t>Colère</a:t>
          </a:r>
          <a:endParaRPr lang="fr-CH" dirty="0"/>
        </a:p>
      </dgm:t>
    </dgm:pt>
    <dgm:pt modelId="{1AD33E90-0D9B-C647-A525-687D80AE13CA}" type="parTrans" cxnId="{CEBF44DC-DF5F-CF43-B6D1-C383AC52676E}">
      <dgm:prSet/>
      <dgm:spPr/>
      <dgm:t>
        <a:bodyPr/>
        <a:lstStyle/>
        <a:p>
          <a:endParaRPr lang="fr-CH"/>
        </a:p>
      </dgm:t>
    </dgm:pt>
    <dgm:pt modelId="{FDE87F12-BC88-6B44-A283-B53F40C185B6}" type="sibTrans" cxnId="{CEBF44DC-DF5F-CF43-B6D1-C383AC52676E}">
      <dgm:prSet/>
      <dgm:spPr/>
      <dgm:t>
        <a:bodyPr/>
        <a:lstStyle/>
        <a:p>
          <a:endParaRPr lang="fr-CH"/>
        </a:p>
      </dgm:t>
    </dgm:pt>
    <dgm:pt modelId="{379B2E48-BAC2-C948-BA95-3446502DF64E}">
      <dgm:prSet phldrT="[Texte]"/>
      <dgm:spPr>
        <a:solidFill>
          <a:schemeClr val="accent6">
            <a:lumMod val="75000"/>
          </a:schemeClr>
        </a:solidFill>
      </dgm:spPr>
      <dgm:t>
        <a:bodyPr/>
        <a:lstStyle/>
        <a:p>
          <a:r>
            <a:rPr lang="fr-CH" dirty="0" smtClean="0"/>
            <a:t>tristesse</a:t>
          </a:r>
          <a:endParaRPr lang="fr-CH" dirty="0"/>
        </a:p>
      </dgm:t>
    </dgm:pt>
    <dgm:pt modelId="{ADF7DEA2-B59C-EA46-9418-50543F8526E0}" type="parTrans" cxnId="{01DCBB1A-7902-834A-9C70-E369035B0AA4}">
      <dgm:prSet/>
      <dgm:spPr/>
      <dgm:t>
        <a:bodyPr/>
        <a:lstStyle/>
        <a:p>
          <a:endParaRPr lang="fr-CH"/>
        </a:p>
      </dgm:t>
    </dgm:pt>
    <dgm:pt modelId="{70789E56-2A0B-8141-B87F-AE86A9E6108A}" type="sibTrans" cxnId="{01DCBB1A-7902-834A-9C70-E369035B0AA4}">
      <dgm:prSet/>
      <dgm:spPr/>
      <dgm:t>
        <a:bodyPr/>
        <a:lstStyle/>
        <a:p>
          <a:endParaRPr lang="fr-CH"/>
        </a:p>
      </dgm:t>
    </dgm:pt>
    <dgm:pt modelId="{8AD1B26D-E7D1-5641-ADB2-B9FE528A4328}" type="pres">
      <dgm:prSet presAssocID="{DF842879-638E-6243-9167-4F793E6ED0E3}" presName="compositeShape" presStyleCnt="0">
        <dgm:presLayoutVars>
          <dgm:chMax val="9"/>
          <dgm:dir/>
          <dgm:resizeHandles val="exact"/>
        </dgm:presLayoutVars>
      </dgm:prSet>
      <dgm:spPr/>
      <dgm:t>
        <a:bodyPr/>
        <a:lstStyle/>
        <a:p>
          <a:endParaRPr lang="fr-FR"/>
        </a:p>
      </dgm:t>
    </dgm:pt>
    <dgm:pt modelId="{22AF0E72-4897-6E49-9DC3-EA8AA316FED2}" type="pres">
      <dgm:prSet presAssocID="{DF842879-638E-6243-9167-4F793E6ED0E3}" presName="triangle1" presStyleLbl="node1" presStyleIdx="0" presStyleCnt="4">
        <dgm:presLayoutVars>
          <dgm:bulletEnabled val="1"/>
        </dgm:presLayoutVars>
      </dgm:prSet>
      <dgm:spPr/>
      <dgm:t>
        <a:bodyPr/>
        <a:lstStyle/>
        <a:p>
          <a:endParaRPr lang="fr-FR"/>
        </a:p>
      </dgm:t>
    </dgm:pt>
    <dgm:pt modelId="{E937EB50-FE9C-2B47-B193-D3F85F017D13}" type="pres">
      <dgm:prSet presAssocID="{DF842879-638E-6243-9167-4F793E6ED0E3}" presName="triangle2" presStyleLbl="node1" presStyleIdx="1" presStyleCnt="4">
        <dgm:presLayoutVars>
          <dgm:bulletEnabled val="1"/>
        </dgm:presLayoutVars>
      </dgm:prSet>
      <dgm:spPr/>
      <dgm:t>
        <a:bodyPr/>
        <a:lstStyle/>
        <a:p>
          <a:endParaRPr lang="fr-FR"/>
        </a:p>
      </dgm:t>
    </dgm:pt>
    <dgm:pt modelId="{BB9E9C24-FCAD-BE48-A6CB-5CD3DDF337BE}" type="pres">
      <dgm:prSet presAssocID="{DF842879-638E-6243-9167-4F793E6ED0E3}" presName="triangle3" presStyleLbl="node1" presStyleIdx="2" presStyleCnt="4">
        <dgm:presLayoutVars>
          <dgm:bulletEnabled val="1"/>
        </dgm:presLayoutVars>
      </dgm:prSet>
      <dgm:spPr/>
      <dgm:t>
        <a:bodyPr/>
        <a:lstStyle/>
        <a:p>
          <a:endParaRPr lang="fr-CH"/>
        </a:p>
      </dgm:t>
    </dgm:pt>
    <dgm:pt modelId="{4D4E3A9C-6CC5-1844-BBD3-545D336A1647}" type="pres">
      <dgm:prSet presAssocID="{DF842879-638E-6243-9167-4F793E6ED0E3}" presName="triangle4" presStyleLbl="node1" presStyleIdx="3" presStyleCnt="4">
        <dgm:presLayoutVars>
          <dgm:bulletEnabled val="1"/>
        </dgm:presLayoutVars>
      </dgm:prSet>
      <dgm:spPr/>
      <dgm:t>
        <a:bodyPr/>
        <a:lstStyle/>
        <a:p>
          <a:endParaRPr lang="fr-CH"/>
        </a:p>
      </dgm:t>
    </dgm:pt>
  </dgm:ptLst>
  <dgm:cxnLst>
    <dgm:cxn modelId="{01DCBB1A-7902-834A-9C70-E369035B0AA4}" srcId="{DF842879-638E-6243-9167-4F793E6ED0E3}" destId="{379B2E48-BAC2-C948-BA95-3446502DF64E}" srcOrd="3" destOrd="0" parTransId="{ADF7DEA2-B59C-EA46-9418-50543F8526E0}" sibTransId="{70789E56-2A0B-8141-B87F-AE86A9E6108A}"/>
    <dgm:cxn modelId="{1310AF7E-9F59-8A41-AAAF-90F797A4BF59}" srcId="{DF842879-638E-6243-9167-4F793E6ED0E3}" destId="{7B3C91FE-AC7B-8E4F-815E-5AF4C816BF39}" srcOrd="0" destOrd="0" parTransId="{46FD55BF-7486-7144-BFBA-A9D0D45D2D7B}" sibTransId="{E3036555-1A55-B841-A68D-3AD5CCD73DB6}"/>
    <dgm:cxn modelId="{4C3D4D0E-BAB2-6949-90EC-48FBB17EDBA0}" type="presOf" srcId="{4112777C-1F69-FC4B-902B-361B4A0EBEC5}" destId="{E937EB50-FE9C-2B47-B193-D3F85F017D13}" srcOrd="0" destOrd="0" presId="urn:microsoft.com/office/officeart/2005/8/layout/pyramid4"/>
    <dgm:cxn modelId="{E33AA972-02BC-B140-B75E-2F8D2758E0AA}" srcId="{DF842879-638E-6243-9167-4F793E6ED0E3}" destId="{4112777C-1F69-FC4B-902B-361B4A0EBEC5}" srcOrd="1" destOrd="0" parTransId="{02199081-F362-7A43-8509-06A3F05E2626}" sibTransId="{241A7841-A616-E44D-81E5-8099E1A6946E}"/>
    <dgm:cxn modelId="{CEBF44DC-DF5F-CF43-B6D1-C383AC52676E}" srcId="{DF842879-638E-6243-9167-4F793E6ED0E3}" destId="{54255AA9-6662-4945-9687-D6F997C0A7F5}" srcOrd="2" destOrd="0" parTransId="{1AD33E90-0D9B-C647-A525-687D80AE13CA}" sibTransId="{FDE87F12-BC88-6B44-A283-B53F40C185B6}"/>
    <dgm:cxn modelId="{D7897857-B1D9-734C-9C0A-57E592A1E101}" type="presOf" srcId="{DF842879-638E-6243-9167-4F793E6ED0E3}" destId="{8AD1B26D-E7D1-5641-ADB2-B9FE528A4328}" srcOrd="0" destOrd="0" presId="urn:microsoft.com/office/officeart/2005/8/layout/pyramid4"/>
    <dgm:cxn modelId="{9D10BAFD-26D2-FC46-9407-82AC7A8DF3B7}" type="presOf" srcId="{379B2E48-BAC2-C948-BA95-3446502DF64E}" destId="{4D4E3A9C-6CC5-1844-BBD3-545D336A1647}" srcOrd="0" destOrd="0" presId="urn:microsoft.com/office/officeart/2005/8/layout/pyramid4"/>
    <dgm:cxn modelId="{33D3545B-BBEE-1445-B554-D9FE4073EFD7}" type="presOf" srcId="{7B3C91FE-AC7B-8E4F-815E-5AF4C816BF39}" destId="{22AF0E72-4897-6E49-9DC3-EA8AA316FED2}" srcOrd="0" destOrd="0" presId="urn:microsoft.com/office/officeart/2005/8/layout/pyramid4"/>
    <dgm:cxn modelId="{640CACB6-A34B-D442-B73E-AE1976D47CC7}" type="presOf" srcId="{54255AA9-6662-4945-9687-D6F997C0A7F5}" destId="{BB9E9C24-FCAD-BE48-A6CB-5CD3DDF337BE}" srcOrd="0" destOrd="0" presId="urn:microsoft.com/office/officeart/2005/8/layout/pyramid4"/>
    <dgm:cxn modelId="{B6892E80-8980-8E43-8E6D-E5075ACD9435}" type="presParOf" srcId="{8AD1B26D-E7D1-5641-ADB2-B9FE528A4328}" destId="{22AF0E72-4897-6E49-9DC3-EA8AA316FED2}" srcOrd="0" destOrd="0" presId="urn:microsoft.com/office/officeart/2005/8/layout/pyramid4"/>
    <dgm:cxn modelId="{9870D5CA-360C-654A-9F7D-F1BF72FA72EE}" type="presParOf" srcId="{8AD1B26D-E7D1-5641-ADB2-B9FE528A4328}" destId="{E937EB50-FE9C-2B47-B193-D3F85F017D13}" srcOrd="1" destOrd="0" presId="urn:microsoft.com/office/officeart/2005/8/layout/pyramid4"/>
    <dgm:cxn modelId="{4A14B2AD-8F8A-6648-806B-B6028985E0AA}" type="presParOf" srcId="{8AD1B26D-E7D1-5641-ADB2-B9FE528A4328}" destId="{BB9E9C24-FCAD-BE48-A6CB-5CD3DDF337BE}" srcOrd="2" destOrd="0" presId="urn:microsoft.com/office/officeart/2005/8/layout/pyramid4"/>
    <dgm:cxn modelId="{56564DAC-BE99-F64C-A4D8-AA046AF88214}" type="presParOf" srcId="{8AD1B26D-E7D1-5641-ADB2-B9FE528A4328}" destId="{4D4E3A9C-6CC5-1844-BBD3-545D336A1647}" srcOrd="3" destOrd="0" presId="urn:microsoft.com/office/officeart/2005/8/layout/pyramid4"/>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F0E72-4897-6E49-9DC3-EA8AA316FED2}">
      <dsp:nvSpPr>
        <dsp:cNvPr id="0" name=""/>
        <dsp:cNvSpPr/>
      </dsp:nvSpPr>
      <dsp:spPr>
        <a:xfrm>
          <a:off x="2230699" y="0"/>
          <a:ext cx="2492104" cy="2492104"/>
        </a:xfrm>
        <a:prstGeom prst="triangl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fr-CH" sz="1600" kern="1200"/>
        </a:p>
      </dsp:txBody>
      <dsp:txXfrm>
        <a:off x="2853725" y="1246052"/>
        <a:ext cx="1246052" cy="1246052"/>
      </dsp:txXfrm>
    </dsp:sp>
    <dsp:sp modelId="{E937EB50-FE9C-2B47-B193-D3F85F017D13}">
      <dsp:nvSpPr>
        <dsp:cNvPr id="0" name=""/>
        <dsp:cNvSpPr/>
      </dsp:nvSpPr>
      <dsp:spPr>
        <a:xfrm>
          <a:off x="984647" y="2492104"/>
          <a:ext cx="2492104" cy="2492104"/>
        </a:xfrm>
        <a:prstGeom prst="triangl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CH" sz="1600" kern="1200" dirty="0" smtClean="0"/>
            <a:t>étonnement</a:t>
          </a:r>
          <a:endParaRPr lang="fr-CH" sz="1600" kern="1200" dirty="0"/>
        </a:p>
      </dsp:txBody>
      <dsp:txXfrm>
        <a:off x="1607673" y="3738156"/>
        <a:ext cx="1246052" cy="1246052"/>
      </dsp:txXfrm>
    </dsp:sp>
    <dsp:sp modelId="{BB9E9C24-FCAD-BE48-A6CB-5CD3DDF337BE}">
      <dsp:nvSpPr>
        <dsp:cNvPr id="0" name=""/>
        <dsp:cNvSpPr/>
      </dsp:nvSpPr>
      <dsp:spPr>
        <a:xfrm rot="10800000">
          <a:off x="2230699" y="2492104"/>
          <a:ext cx="2492104" cy="2492104"/>
        </a:xfrm>
        <a:prstGeom prst="triangl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CH" sz="1600" kern="1200" dirty="0" smtClean="0"/>
            <a:t>Colère</a:t>
          </a:r>
          <a:endParaRPr lang="fr-CH" sz="1600" kern="1200" dirty="0"/>
        </a:p>
      </dsp:txBody>
      <dsp:txXfrm rot="10800000">
        <a:off x="2853725" y="2492104"/>
        <a:ext cx="1246052" cy="1246052"/>
      </dsp:txXfrm>
    </dsp:sp>
    <dsp:sp modelId="{4D4E3A9C-6CC5-1844-BBD3-545D336A1647}">
      <dsp:nvSpPr>
        <dsp:cNvPr id="0" name=""/>
        <dsp:cNvSpPr/>
      </dsp:nvSpPr>
      <dsp:spPr>
        <a:xfrm>
          <a:off x="3476752" y="2492104"/>
          <a:ext cx="2492104" cy="2492104"/>
        </a:xfrm>
        <a:prstGeom prst="triangl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CH" sz="1600" kern="1200" dirty="0" smtClean="0"/>
            <a:t>tristesse</a:t>
          </a:r>
          <a:endParaRPr lang="fr-CH" sz="1600" kern="1200" dirty="0"/>
        </a:p>
      </dsp:txBody>
      <dsp:txXfrm>
        <a:off x="4099778" y="3738156"/>
        <a:ext cx="1246052" cy="12460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F0E72-4897-6E49-9DC3-EA8AA316FED2}">
      <dsp:nvSpPr>
        <dsp:cNvPr id="0" name=""/>
        <dsp:cNvSpPr/>
      </dsp:nvSpPr>
      <dsp:spPr>
        <a:xfrm>
          <a:off x="2230699" y="0"/>
          <a:ext cx="2492104" cy="2492104"/>
        </a:xfrm>
        <a:prstGeom prst="triangl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fr-CH" sz="1600" kern="1200"/>
        </a:p>
      </dsp:txBody>
      <dsp:txXfrm>
        <a:off x="2853725" y="1246052"/>
        <a:ext cx="1246052" cy="1246052"/>
      </dsp:txXfrm>
    </dsp:sp>
    <dsp:sp modelId="{E937EB50-FE9C-2B47-B193-D3F85F017D13}">
      <dsp:nvSpPr>
        <dsp:cNvPr id="0" name=""/>
        <dsp:cNvSpPr/>
      </dsp:nvSpPr>
      <dsp:spPr>
        <a:xfrm>
          <a:off x="984647" y="2492104"/>
          <a:ext cx="2492104" cy="2492104"/>
        </a:xfrm>
        <a:prstGeom prst="triangl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CH" sz="1600" kern="1200" dirty="0" smtClean="0"/>
            <a:t>étonnement</a:t>
          </a:r>
          <a:endParaRPr lang="fr-CH" sz="1600" kern="1200" dirty="0"/>
        </a:p>
      </dsp:txBody>
      <dsp:txXfrm>
        <a:off x="1607673" y="3738156"/>
        <a:ext cx="1246052" cy="1246052"/>
      </dsp:txXfrm>
    </dsp:sp>
    <dsp:sp modelId="{BB9E9C24-FCAD-BE48-A6CB-5CD3DDF337BE}">
      <dsp:nvSpPr>
        <dsp:cNvPr id="0" name=""/>
        <dsp:cNvSpPr/>
      </dsp:nvSpPr>
      <dsp:spPr>
        <a:xfrm rot="10800000">
          <a:off x="2230699" y="2492104"/>
          <a:ext cx="2492104" cy="2492104"/>
        </a:xfrm>
        <a:prstGeom prst="triangle">
          <a:avLst/>
        </a:prstGeom>
        <a:solidFill>
          <a:srgbClr val="FF0000"/>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CH" sz="1600" kern="1200" dirty="0" smtClean="0"/>
            <a:t>Colère</a:t>
          </a:r>
          <a:endParaRPr lang="fr-CH" sz="1600" kern="1200" dirty="0"/>
        </a:p>
      </dsp:txBody>
      <dsp:txXfrm rot="10800000">
        <a:off x="2853725" y="2492104"/>
        <a:ext cx="1246052" cy="1246052"/>
      </dsp:txXfrm>
    </dsp:sp>
    <dsp:sp modelId="{4D4E3A9C-6CC5-1844-BBD3-545D336A1647}">
      <dsp:nvSpPr>
        <dsp:cNvPr id="0" name=""/>
        <dsp:cNvSpPr/>
      </dsp:nvSpPr>
      <dsp:spPr>
        <a:xfrm>
          <a:off x="3476752" y="2492104"/>
          <a:ext cx="2492104" cy="2492104"/>
        </a:xfrm>
        <a:prstGeom prst="triangl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CH" sz="1600" kern="1200" dirty="0" smtClean="0"/>
            <a:t>tristesse</a:t>
          </a:r>
          <a:endParaRPr lang="fr-CH" sz="1600" kern="1200" dirty="0"/>
        </a:p>
      </dsp:txBody>
      <dsp:txXfrm>
        <a:off x="4099778" y="3738156"/>
        <a:ext cx="1246052" cy="12460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F0E72-4897-6E49-9DC3-EA8AA316FED2}">
      <dsp:nvSpPr>
        <dsp:cNvPr id="0" name=""/>
        <dsp:cNvSpPr/>
      </dsp:nvSpPr>
      <dsp:spPr>
        <a:xfrm>
          <a:off x="952274" y="0"/>
          <a:ext cx="920326" cy="920326"/>
        </a:xfrm>
        <a:prstGeom prst="triangle">
          <a:avLst/>
        </a:prstGeom>
        <a:solidFill>
          <a:srgbClr val="002060"/>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endParaRPr lang="fr-CH" sz="600" kern="1200"/>
        </a:p>
      </dsp:txBody>
      <dsp:txXfrm>
        <a:off x="1182356" y="460163"/>
        <a:ext cx="460163" cy="460163"/>
      </dsp:txXfrm>
    </dsp:sp>
    <dsp:sp modelId="{E937EB50-FE9C-2B47-B193-D3F85F017D13}">
      <dsp:nvSpPr>
        <dsp:cNvPr id="0" name=""/>
        <dsp:cNvSpPr/>
      </dsp:nvSpPr>
      <dsp:spPr>
        <a:xfrm>
          <a:off x="492111" y="920326"/>
          <a:ext cx="920326" cy="920326"/>
        </a:xfrm>
        <a:prstGeom prst="triangl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fr-CH" sz="600" kern="1200" dirty="0" smtClean="0"/>
            <a:t>étonnement</a:t>
          </a:r>
          <a:endParaRPr lang="fr-CH" sz="600" kern="1200" dirty="0"/>
        </a:p>
      </dsp:txBody>
      <dsp:txXfrm>
        <a:off x="722193" y="1380489"/>
        <a:ext cx="460163" cy="460163"/>
      </dsp:txXfrm>
    </dsp:sp>
    <dsp:sp modelId="{BB9E9C24-FCAD-BE48-A6CB-5CD3DDF337BE}">
      <dsp:nvSpPr>
        <dsp:cNvPr id="0" name=""/>
        <dsp:cNvSpPr/>
      </dsp:nvSpPr>
      <dsp:spPr>
        <a:xfrm rot="10800000">
          <a:off x="952274" y="920326"/>
          <a:ext cx="920326" cy="920326"/>
        </a:xfrm>
        <a:prstGeom prst="triangl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fr-CH" sz="600" kern="1200" dirty="0" smtClean="0"/>
            <a:t>Colère</a:t>
          </a:r>
          <a:endParaRPr lang="fr-CH" sz="600" kern="1200" dirty="0"/>
        </a:p>
      </dsp:txBody>
      <dsp:txXfrm rot="10800000">
        <a:off x="1182355" y="920326"/>
        <a:ext cx="460163" cy="460163"/>
      </dsp:txXfrm>
    </dsp:sp>
    <dsp:sp modelId="{4D4E3A9C-6CC5-1844-BBD3-545D336A1647}">
      <dsp:nvSpPr>
        <dsp:cNvPr id="0" name=""/>
        <dsp:cNvSpPr/>
      </dsp:nvSpPr>
      <dsp:spPr>
        <a:xfrm>
          <a:off x="1412437" y="920326"/>
          <a:ext cx="920326" cy="920326"/>
        </a:xfrm>
        <a:prstGeom prst="triangl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fr-CH" sz="600" kern="1200" dirty="0" smtClean="0"/>
            <a:t>tristesse</a:t>
          </a:r>
          <a:endParaRPr lang="fr-CH" sz="600" kern="1200" dirty="0"/>
        </a:p>
      </dsp:txBody>
      <dsp:txXfrm>
        <a:off x="1642519" y="1380489"/>
        <a:ext cx="460163" cy="4601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F0E72-4897-6E49-9DC3-EA8AA316FED2}">
      <dsp:nvSpPr>
        <dsp:cNvPr id="0" name=""/>
        <dsp:cNvSpPr/>
      </dsp:nvSpPr>
      <dsp:spPr>
        <a:xfrm>
          <a:off x="952274" y="0"/>
          <a:ext cx="920326" cy="920326"/>
        </a:xfrm>
        <a:prstGeom prst="triangl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endParaRPr lang="fr-CH" sz="600" kern="1200"/>
        </a:p>
      </dsp:txBody>
      <dsp:txXfrm>
        <a:off x="1182356" y="460163"/>
        <a:ext cx="460163" cy="460163"/>
      </dsp:txXfrm>
    </dsp:sp>
    <dsp:sp modelId="{E937EB50-FE9C-2B47-B193-D3F85F017D13}">
      <dsp:nvSpPr>
        <dsp:cNvPr id="0" name=""/>
        <dsp:cNvSpPr/>
      </dsp:nvSpPr>
      <dsp:spPr>
        <a:xfrm>
          <a:off x="492111" y="920326"/>
          <a:ext cx="920326" cy="920326"/>
        </a:xfrm>
        <a:prstGeom prst="triangle">
          <a:avLst/>
        </a:prstGeom>
        <a:solidFill>
          <a:srgbClr val="FFC000"/>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fr-CH" sz="600" kern="1200" dirty="0" smtClean="0"/>
            <a:t>étonnement</a:t>
          </a:r>
          <a:endParaRPr lang="fr-CH" sz="600" kern="1200" dirty="0"/>
        </a:p>
      </dsp:txBody>
      <dsp:txXfrm>
        <a:off x="722193" y="1380489"/>
        <a:ext cx="460163" cy="460163"/>
      </dsp:txXfrm>
    </dsp:sp>
    <dsp:sp modelId="{BB9E9C24-FCAD-BE48-A6CB-5CD3DDF337BE}">
      <dsp:nvSpPr>
        <dsp:cNvPr id="0" name=""/>
        <dsp:cNvSpPr/>
      </dsp:nvSpPr>
      <dsp:spPr>
        <a:xfrm rot="10800000">
          <a:off x="952274" y="920326"/>
          <a:ext cx="920326" cy="920326"/>
        </a:xfrm>
        <a:prstGeom prst="triangl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fr-CH" sz="600" kern="1200" dirty="0" smtClean="0"/>
            <a:t>Colère</a:t>
          </a:r>
          <a:endParaRPr lang="fr-CH" sz="600" kern="1200" dirty="0"/>
        </a:p>
      </dsp:txBody>
      <dsp:txXfrm rot="10800000">
        <a:off x="1182355" y="920326"/>
        <a:ext cx="460163" cy="460163"/>
      </dsp:txXfrm>
    </dsp:sp>
    <dsp:sp modelId="{4D4E3A9C-6CC5-1844-BBD3-545D336A1647}">
      <dsp:nvSpPr>
        <dsp:cNvPr id="0" name=""/>
        <dsp:cNvSpPr/>
      </dsp:nvSpPr>
      <dsp:spPr>
        <a:xfrm>
          <a:off x="1412437" y="920326"/>
          <a:ext cx="920326" cy="920326"/>
        </a:xfrm>
        <a:prstGeom prst="triangl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fr-CH" sz="600" kern="1200" dirty="0" smtClean="0"/>
            <a:t>tristesse</a:t>
          </a:r>
          <a:endParaRPr lang="fr-CH" sz="600" kern="1200" dirty="0"/>
        </a:p>
      </dsp:txBody>
      <dsp:txXfrm>
        <a:off x="1642519" y="1380489"/>
        <a:ext cx="460163" cy="4601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F0E72-4897-6E49-9DC3-EA8AA316FED2}">
      <dsp:nvSpPr>
        <dsp:cNvPr id="0" name=""/>
        <dsp:cNvSpPr/>
      </dsp:nvSpPr>
      <dsp:spPr>
        <a:xfrm>
          <a:off x="952274" y="0"/>
          <a:ext cx="920326" cy="920326"/>
        </a:xfrm>
        <a:prstGeom prst="triangl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endParaRPr lang="fr-CH" sz="600" kern="1200"/>
        </a:p>
      </dsp:txBody>
      <dsp:txXfrm>
        <a:off x="1182356" y="460163"/>
        <a:ext cx="460163" cy="460163"/>
      </dsp:txXfrm>
    </dsp:sp>
    <dsp:sp modelId="{E937EB50-FE9C-2B47-B193-D3F85F017D13}">
      <dsp:nvSpPr>
        <dsp:cNvPr id="0" name=""/>
        <dsp:cNvSpPr/>
      </dsp:nvSpPr>
      <dsp:spPr>
        <a:xfrm>
          <a:off x="492111" y="920326"/>
          <a:ext cx="920326" cy="920326"/>
        </a:xfrm>
        <a:prstGeom prst="triangl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fr-CH" sz="600" kern="1200" dirty="0" smtClean="0"/>
            <a:t>étonnement</a:t>
          </a:r>
          <a:endParaRPr lang="fr-CH" sz="600" kern="1200" dirty="0"/>
        </a:p>
      </dsp:txBody>
      <dsp:txXfrm>
        <a:off x="722193" y="1380489"/>
        <a:ext cx="460163" cy="460163"/>
      </dsp:txXfrm>
    </dsp:sp>
    <dsp:sp modelId="{BB9E9C24-FCAD-BE48-A6CB-5CD3DDF337BE}">
      <dsp:nvSpPr>
        <dsp:cNvPr id="0" name=""/>
        <dsp:cNvSpPr/>
      </dsp:nvSpPr>
      <dsp:spPr>
        <a:xfrm rot="10800000">
          <a:off x="952274" y="920326"/>
          <a:ext cx="920326" cy="920326"/>
        </a:xfrm>
        <a:prstGeom prst="triangle">
          <a:avLst/>
        </a:prstGeom>
        <a:solidFill>
          <a:srgbClr val="FF0000"/>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fr-CH" sz="600" kern="1200" dirty="0" smtClean="0"/>
            <a:t>Colère</a:t>
          </a:r>
          <a:endParaRPr lang="fr-CH" sz="600" kern="1200" dirty="0"/>
        </a:p>
      </dsp:txBody>
      <dsp:txXfrm rot="10800000">
        <a:off x="1182355" y="920326"/>
        <a:ext cx="460163" cy="460163"/>
      </dsp:txXfrm>
    </dsp:sp>
    <dsp:sp modelId="{4D4E3A9C-6CC5-1844-BBD3-545D336A1647}">
      <dsp:nvSpPr>
        <dsp:cNvPr id="0" name=""/>
        <dsp:cNvSpPr/>
      </dsp:nvSpPr>
      <dsp:spPr>
        <a:xfrm>
          <a:off x="1412437" y="920326"/>
          <a:ext cx="920326" cy="920326"/>
        </a:xfrm>
        <a:prstGeom prst="triangl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fr-CH" sz="600" kern="1200" dirty="0" smtClean="0"/>
            <a:t>tristesse</a:t>
          </a:r>
          <a:endParaRPr lang="fr-CH" sz="600" kern="1200" dirty="0"/>
        </a:p>
      </dsp:txBody>
      <dsp:txXfrm>
        <a:off x="1642519" y="1380489"/>
        <a:ext cx="460163" cy="4601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F0E72-4897-6E49-9DC3-EA8AA316FED2}">
      <dsp:nvSpPr>
        <dsp:cNvPr id="0" name=""/>
        <dsp:cNvSpPr/>
      </dsp:nvSpPr>
      <dsp:spPr>
        <a:xfrm>
          <a:off x="952274" y="0"/>
          <a:ext cx="920326" cy="920326"/>
        </a:xfrm>
        <a:prstGeom prst="triangl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endParaRPr lang="fr-CH" sz="600" kern="1200"/>
        </a:p>
      </dsp:txBody>
      <dsp:txXfrm>
        <a:off x="1182356" y="460163"/>
        <a:ext cx="460163" cy="460163"/>
      </dsp:txXfrm>
    </dsp:sp>
    <dsp:sp modelId="{E937EB50-FE9C-2B47-B193-D3F85F017D13}">
      <dsp:nvSpPr>
        <dsp:cNvPr id="0" name=""/>
        <dsp:cNvSpPr/>
      </dsp:nvSpPr>
      <dsp:spPr>
        <a:xfrm>
          <a:off x="492111" y="920326"/>
          <a:ext cx="920326" cy="920326"/>
        </a:xfrm>
        <a:prstGeom prst="triangl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fr-CH" sz="600" kern="1200" dirty="0" smtClean="0"/>
            <a:t>étonnement</a:t>
          </a:r>
          <a:endParaRPr lang="fr-CH" sz="600" kern="1200" dirty="0"/>
        </a:p>
      </dsp:txBody>
      <dsp:txXfrm>
        <a:off x="722193" y="1380489"/>
        <a:ext cx="460163" cy="460163"/>
      </dsp:txXfrm>
    </dsp:sp>
    <dsp:sp modelId="{BB9E9C24-FCAD-BE48-A6CB-5CD3DDF337BE}">
      <dsp:nvSpPr>
        <dsp:cNvPr id="0" name=""/>
        <dsp:cNvSpPr/>
      </dsp:nvSpPr>
      <dsp:spPr>
        <a:xfrm rot="10800000">
          <a:off x="952274" y="920326"/>
          <a:ext cx="920326" cy="920326"/>
        </a:xfrm>
        <a:prstGeom prst="triangl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fr-CH" sz="600" kern="1200" dirty="0" smtClean="0"/>
            <a:t>Colère</a:t>
          </a:r>
          <a:endParaRPr lang="fr-CH" sz="600" kern="1200" dirty="0"/>
        </a:p>
      </dsp:txBody>
      <dsp:txXfrm rot="10800000">
        <a:off x="1182355" y="920326"/>
        <a:ext cx="460163" cy="460163"/>
      </dsp:txXfrm>
    </dsp:sp>
    <dsp:sp modelId="{4D4E3A9C-6CC5-1844-BBD3-545D336A1647}">
      <dsp:nvSpPr>
        <dsp:cNvPr id="0" name=""/>
        <dsp:cNvSpPr/>
      </dsp:nvSpPr>
      <dsp:spPr>
        <a:xfrm>
          <a:off x="1412437" y="920326"/>
          <a:ext cx="920326" cy="920326"/>
        </a:xfrm>
        <a:prstGeom prst="triangle">
          <a:avLst/>
        </a:prstGeom>
        <a:solidFill>
          <a:schemeClr val="accent6">
            <a:lumMod val="7500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fr-CH" sz="600" kern="1200" dirty="0" smtClean="0"/>
            <a:t>tristesse</a:t>
          </a:r>
          <a:endParaRPr lang="fr-CH" sz="600" kern="1200" dirty="0"/>
        </a:p>
      </dsp:txBody>
      <dsp:txXfrm>
        <a:off x="1642519" y="1380489"/>
        <a:ext cx="460163" cy="460163"/>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3.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4.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5.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6.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fr-FR" smtClean="0"/>
              <a:t>Cliquez et modifiez le titre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63F10A91-D115-F54E-902E-2A20F403D0F2}" type="datetimeFigureOut">
              <a:rPr lang="fr-FR" smtClean="0"/>
              <a:t>11/12/17</a:t>
            </a:fld>
            <a:endParaRPr lang="fr-FR"/>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fr-FR"/>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us">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fr-FR" smtClean="0"/>
              <a:t>Cliquez et modifiez le titre</a:t>
            </a:r>
            <a:endParaRPr/>
          </a:p>
        </p:txBody>
      </p:sp>
      <p:sp>
        <p:nvSpPr>
          <p:cNvPr id="5" name="Date Placeholder 4"/>
          <p:cNvSpPr>
            <a:spLocks noGrp="1"/>
          </p:cNvSpPr>
          <p:nvPr>
            <p:ph type="dt" sz="half" idx="10"/>
          </p:nvPr>
        </p:nvSpPr>
        <p:spPr/>
        <p:txBody>
          <a:bodyPr/>
          <a:lstStyle/>
          <a:p>
            <a:fld id="{63F10A91-D115-F54E-902E-2A20F403D0F2}" type="datetimeFigureOut">
              <a:rPr lang="fr-FR" smtClean="0"/>
              <a:t>11/12/17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B69F498-E7FA-1446-9454-EE8483882330}" type="slidenum">
              <a:rPr lang="fr-FR" smtClean="0"/>
              <a:t>‹#›</a:t>
            </a:fld>
            <a:endParaRPr lang="fr-FR"/>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fr-FR" smtClean="0"/>
              <a:t>Cliquez et modifiez le titre</a:t>
            </a:r>
            <a:endParaRPr/>
          </a:p>
        </p:txBody>
      </p:sp>
      <p:sp>
        <p:nvSpPr>
          <p:cNvPr id="3" name="Date Placeholder 2"/>
          <p:cNvSpPr>
            <a:spLocks noGrp="1"/>
          </p:cNvSpPr>
          <p:nvPr>
            <p:ph type="dt" sz="half" idx="10"/>
          </p:nvPr>
        </p:nvSpPr>
        <p:spPr/>
        <p:txBody>
          <a:bodyPr/>
          <a:lstStyle/>
          <a:p>
            <a:fld id="{63F10A91-D115-F54E-902E-2A20F403D0F2}" type="datetimeFigureOut">
              <a:rPr lang="fr-FR" smtClean="0"/>
              <a:t>11/12/17</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B69F498-E7FA-1446-9454-EE8483882330}" type="slidenum">
              <a:rPr lang="fr-FR" smtClean="0"/>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63F10A91-D115-F54E-902E-2A20F403D0F2}" type="datetimeFigureOut">
              <a:rPr lang="fr-FR" smtClean="0"/>
              <a:t>11/12/17</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B69F498-E7FA-1446-9454-EE8483882330}" type="slidenum">
              <a:rPr lang="fr-FR" smtClean="0"/>
              <a:t>‹#›</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fr-FR" smtClean="0"/>
              <a:t>Cliquez et modifiez le titre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7391399" y="6423585"/>
            <a:ext cx="1537447" cy="365125"/>
          </a:xfrm>
        </p:spPr>
        <p:txBody>
          <a:bodyPr/>
          <a:lstStyle/>
          <a:p>
            <a:fld id="{63F10A91-D115-F54E-902E-2A20F403D0F2}" type="datetimeFigureOut">
              <a:rPr lang="fr-FR" smtClean="0"/>
              <a:t>11/12/17</a:t>
            </a:fld>
            <a:endParaRPr lang="fr-FR"/>
          </a:p>
        </p:txBody>
      </p:sp>
      <p:sp>
        <p:nvSpPr>
          <p:cNvPr id="6" name="Footer Placeholder 5"/>
          <p:cNvSpPr>
            <a:spLocks noGrp="1"/>
          </p:cNvSpPr>
          <p:nvPr>
            <p:ph type="ftr" sz="quarter" idx="11"/>
          </p:nvPr>
        </p:nvSpPr>
        <p:spPr>
          <a:xfrm>
            <a:off x="3859305" y="6423585"/>
            <a:ext cx="3316941" cy="365125"/>
          </a:xfrm>
        </p:spPr>
        <p:txBody>
          <a:bodyPr/>
          <a:lstStyle/>
          <a:p>
            <a:endParaRPr lang="fr-FR"/>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fr-FR" smtClean="0"/>
              <a:t>Cliquez et modifiez le titre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7391399" y="6423585"/>
            <a:ext cx="1537447" cy="365125"/>
          </a:xfrm>
        </p:spPr>
        <p:txBody>
          <a:bodyPr/>
          <a:lstStyle/>
          <a:p>
            <a:fld id="{63F10A91-D115-F54E-902E-2A20F403D0F2}" type="datetimeFigureOut">
              <a:rPr lang="fr-FR" smtClean="0"/>
              <a:t>11/12/17</a:t>
            </a:fld>
            <a:endParaRPr lang="fr-FR"/>
          </a:p>
        </p:txBody>
      </p:sp>
      <p:sp>
        <p:nvSpPr>
          <p:cNvPr id="6" name="Footer Placeholder 5"/>
          <p:cNvSpPr>
            <a:spLocks noGrp="1"/>
          </p:cNvSpPr>
          <p:nvPr>
            <p:ph type="ftr" sz="quarter" idx="11"/>
          </p:nvPr>
        </p:nvSpPr>
        <p:spPr>
          <a:xfrm>
            <a:off x="4191000" y="6423585"/>
            <a:ext cx="3005138" cy="365125"/>
          </a:xfrm>
        </p:spPr>
        <p:txBody>
          <a:bodyPr/>
          <a:lstStyle/>
          <a:p>
            <a:endParaRPr lang="fr-FR"/>
          </a:p>
        </p:txBody>
      </p:sp>
      <p:sp>
        <p:nvSpPr>
          <p:cNvPr id="7" name="Slide Number Placeholder 6"/>
          <p:cNvSpPr>
            <a:spLocks noGrp="1"/>
          </p:cNvSpPr>
          <p:nvPr>
            <p:ph type="sldNum" sz="quarter" idx="12"/>
          </p:nvPr>
        </p:nvSpPr>
        <p:spPr/>
        <p:txBody>
          <a:bodyPr/>
          <a:lstStyle/>
          <a:p>
            <a:fld id="{9B69F498-E7FA-1446-9454-EE8483882330}" type="slidenum">
              <a:rPr lang="fr-FR" smtClean="0"/>
              <a:t>‹#›</a:t>
            </a:fld>
            <a:endParaRPr lang="fr-FR"/>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 au-dessus de légende">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fr-FR" smtClean="0"/>
              <a:t>Cliquez et modifiez le titre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63F10A91-D115-F54E-902E-2A20F403D0F2}" type="datetimeFigureOut">
              <a:rPr lang="fr-FR" smtClean="0"/>
              <a:t>11/12/17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B69F498-E7FA-1446-9454-EE8483882330}" type="slidenum">
              <a:rPr lang="fr-FR" smtClean="0"/>
              <a:t>‹#›</a:t>
            </a:fld>
            <a:endParaRPr lang="fr-FR"/>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images avec légende">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fr-FR" smtClean="0"/>
              <a:t>Cliquez et modifiez le titre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63F10A91-D115-F54E-902E-2A20F403D0F2}" type="datetimeFigureOut">
              <a:rPr lang="fr-FR" smtClean="0"/>
              <a:t>11/12/17</a:t>
            </a:fld>
            <a:endParaRPr lang="fr-FR"/>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fr-FR"/>
          </a:p>
        </p:txBody>
      </p:sp>
      <p:sp>
        <p:nvSpPr>
          <p:cNvPr id="7" name="Slide Number Placeholder 6"/>
          <p:cNvSpPr>
            <a:spLocks noGrp="1"/>
          </p:cNvSpPr>
          <p:nvPr>
            <p:ph type="sldNum" sz="quarter" idx="12"/>
          </p:nvPr>
        </p:nvSpPr>
        <p:spPr/>
        <p:txBody>
          <a:bodyPr/>
          <a:lstStyle/>
          <a:p>
            <a:fld id="{9B69F498-E7FA-1446-9454-EE8483882330}" type="slidenum">
              <a:rPr lang="fr-FR" smtClean="0"/>
              <a:t>‹#›</a:t>
            </a:fld>
            <a:endParaRPr lang="fr-FR"/>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fr-FR" smtClean="0"/>
              <a:t>Faire glisser l'image vers l'espace réservé ou cliquer sur l'icône pour l'ajouter</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fr-FR" smtClean="0"/>
              <a:t>Faire glisser l'image vers l'espace réservé ou cliquer sur l'icône pour l'ajouter</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images avec légende">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fr-FR" smtClean="0"/>
              <a:t>Cliquez et modifiez le titre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63F10A91-D115-F54E-902E-2A20F403D0F2}" type="datetimeFigureOut">
              <a:rPr lang="fr-FR" smtClean="0"/>
              <a:t>11/12/17</a:t>
            </a:fld>
            <a:endParaRPr lang="fr-FR"/>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fr-FR"/>
          </a:p>
        </p:txBody>
      </p:sp>
      <p:sp>
        <p:nvSpPr>
          <p:cNvPr id="7" name="Slide Number Placeholder 6"/>
          <p:cNvSpPr>
            <a:spLocks noGrp="1"/>
          </p:cNvSpPr>
          <p:nvPr>
            <p:ph type="sldNum" sz="quarter" idx="12"/>
          </p:nvPr>
        </p:nvSpPr>
        <p:spPr/>
        <p:txBody>
          <a:bodyPr/>
          <a:lstStyle/>
          <a:p>
            <a:fld id="{9B69F498-E7FA-1446-9454-EE8483882330}" type="slidenum">
              <a:rPr lang="fr-FR" smtClean="0"/>
              <a:t>‹#›</a:t>
            </a:fld>
            <a:endParaRPr lang="fr-FR"/>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fr-FR" smtClean="0"/>
              <a:t>Faire glisser l'image vers l'espace réservé ou cliquer sur l'icône pour l'ajouter</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fr-FR" smtClean="0"/>
              <a:t>Faire glisser l'image vers l'espace réservé ou cliquer sur l'icône pour l'ajouter</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fr-FR" smtClean="0"/>
              <a:t>Faire glisser l'image vers l'espace réservé ou cliquer sur l'icône pour l'ajouter</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images avec légende,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fr-FR" smtClean="0"/>
              <a:t>Cliquez et modifiez le titre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7391399" y="6423585"/>
            <a:ext cx="1537447" cy="365125"/>
          </a:xfrm>
        </p:spPr>
        <p:txBody>
          <a:bodyPr/>
          <a:lstStyle/>
          <a:p>
            <a:fld id="{63F10A91-D115-F54E-902E-2A20F403D0F2}" type="datetimeFigureOut">
              <a:rPr lang="fr-FR" smtClean="0"/>
              <a:t>11/12/17</a:t>
            </a:fld>
            <a:endParaRPr lang="fr-FR"/>
          </a:p>
        </p:txBody>
      </p:sp>
      <p:sp>
        <p:nvSpPr>
          <p:cNvPr id="6" name="Footer Placeholder 5"/>
          <p:cNvSpPr>
            <a:spLocks noGrp="1"/>
          </p:cNvSpPr>
          <p:nvPr>
            <p:ph type="ftr" sz="quarter" idx="11"/>
          </p:nvPr>
        </p:nvSpPr>
        <p:spPr>
          <a:xfrm>
            <a:off x="4191000" y="6423585"/>
            <a:ext cx="3005138" cy="365125"/>
          </a:xfrm>
        </p:spPr>
        <p:txBody>
          <a:bodyPr/>
          <a:lstStyle/>
          <a:p>
            <a:endParaRPr lang="fr-FR"/>
          </a:p>
        </p:txBody>
      </p:sp>
      <p:sp>
        <p:nvSpPr>
          <p:cNvPr id="7" name="Slide Number Placeholder 6"/>
          <p:cNvSpPr>
            <a:spLocks noGrp="1"/>
          </p:cNvSpPr>
          <p:nvPr>
            <p:ph type="sldNum" sz="quarter" idx="12"/>
          </p:nvPr>
        </p:nvSpPr>
        <p:spPr/>
        <p:txBody>
          <a:bodyPr/>
          <a:lstStyle/>
          <a:p>
            <a:fld id="{9B69F498-E7FA-1446-9454-EE8483882330}" type="slidenum">
              <a:rPr lang="fr-FR" smtClean="0"/>
              <a:t>‹#›</a:t>
            </a:fld>
            <a:endParaRPr lang="fr-FR"/>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fr-FR" smtClean="0"/>
              <a:t>Faire glisser l'image vers l'espace réservé ou cliquer sur l'icône pour l'ajouter</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fr-FR" smtClean="0"/>
              <a:t>Faire glisser l'image vers l'espace réservé ou cliquer sur l'icône pour l'ajouter</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re et texte vertical">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63F10A91-D115-F54E-902E-2A20F403D0F2}" type="datetimeFigureOut">
              <a:rPr lang="fr-FR" smtClean="0"/>
              <a:t>11/12/17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B69F498-E7FA-1446-9454-EE8483882330}" type="slidenum">
              <a:rPr lang="fr-FR" smtClean="0"/>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63F10A91-D115-F54E-902E-2A20F403D0F2}" type="datetimeFigureOut">
              <a:rPr lang="fr-FR" smtClean="0"/>
              <a:t>11/12/17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B69F498-E7FA-1446-9454-EE8483882330}" type="slidenum">
              <a:rPr lang="fr-FR" smtClean="0"/>
              <a:t>‹#›</a:t>
            </a:fld>
            <a:endParaRPr lang="fr-F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re vertical et texte">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fr-FR" smtClean="0"/>
              <a:t>Cliquez et modifiez le titre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63F10A91-D115-F54E-902E-2A20F403D0F2}" type="datetimeFigureOut">
              <a:rPr lang="fr-FR" smtClean="0"/>
              <a:t>11/12/17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B69F498-E7FA-1446-9454-EE8483882330}" type="slidenum">
              <a:rPr lang="fr-FR" smtClean="0"/>
              <a:t>‹#›</a:t>
            </a:fld>
            <a:endParaRPr lang="fr-FR"/>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re et contenu,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fr-FR" smtClean="0"/>
              <a:t>Cliquez et modifiez le titre</a:t>
            </a:r>
            <a:endParaRPr/>
          </a:p>
        </p:txBody>
      </p:sp>
      <p:sp>
        <p:nvSpPr>
          <p:cNvPr id="3" name="Content Placeholder 2"/>
          <p:cNvSpPr>
            <a:spLocks noGrp="1"/>
          </p:cNvSpPr>
          <p:nvPr>
            <p:ph idx="1"/>
          </p:nvPr>
        </p:nvSpPr>
        <p:spPr/>
        <p:txBody>
          <a:bodyPr/>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63F10A91-D115-F54E-902E-2A20F403D0F2}" type="datetimeFigureOut">
              <a:rPr lang="fr-FR" smtClean="0"/>
              <a:t>11/12/17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B69F498-E7FA-1446-9454-EE8483882330}" type="slidenum">
              <a:rPr lang="fr-FR" smtClean="0"/>
              <a:t>‹#›</a:t>
            </a:fld>
            <a:endParaRPr lang="fr-F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FR" smtClean="0"/>
              <a:t>Cliquez pour modifier les styles du texte du masque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apositive de titre avec 2 imag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fr-FR" smtClean="0"/>
              <a:t>Cliquez et modifiez le titre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63F10A91-D115-F54E-902E-2A20F403D0F2}" type="datetimeFigureOut">
              <a:rPr lang="fr-FR" smtClean="0"/>
              <a:t>11/12/17</a:t>
            </a:fld>
            <a:endParaRPr lang="fr-FR"/>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fr-FR"/>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fr-FR" smtClean="0"/>
              <a:t>Faire glisser l'image vers l'espace réservé ou cliquer sur l'icône pour l'ajouter</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fr-FR" smtClean="0"/>
              <a:t>Faire glisser l'image vers l'espace réservé ou cliquer sur l'icône pour l'ajouter</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fr-FR" smtClean="0"/>
              <a:t>Cliquez et modifiez le titre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63F10A91-D115-F54E-902E-2A20F403D0F2}" type="datetimeFigureOut">
              <a:rPr lang="fr-FR" smtClean="0"/>
              <a:t>11/12/17</a:t>
            </a:fld>
            <a:endParaRPr lang="fr-FR"/>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fr-FR"/>
          </a:p>
        </p:txBody>
      </p:sp>
      <p:sp>
        <p:nvSpPr>
          <p:cNvPr id="6" name="Slide Number Placeholder 5"/>
          <p:cNvSpPr>
            <a:spLocks noGrp="1"/>
          </p:cNvSpPr>
          <p:nvPr>
            <p:ph type="sldNum" sz="quarter" idx="12"/>
          </p:nvPr>
        </p:nvSpPr>
        <p:spPr>
          <a:xfrm>
            <a:off x="8305800" y="6248774"/>
            <a:ext cx="554038" cy="365125"/>
          </a:xfrm>
        </p:spPr>
        <p:txBody>
          <a:bodyPr/>
          <a:lstStyle/>
          <a:p>
            <a:fld id="{9B69F498-E7FA-1446-9454-EE8483882330}" type="slidenum">
              <a:rPr lang="fr-FR" smtClean="0"/>
              <a:t>‹#›</a:t>
            </a:fld>
            <a:endParaRPr lang="fr-FR"/>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Date Placeholder 4"/>
          <p:cNvSpPr>
            <a:spLocks noGrp="1"/>
          </p:cNvSpPr>
          <p:nvPr>
            <p:ph type="dt" sz="half" idx="10"/>
          </p:nvPr>
        </p:nvSpPr>
        <p:spPr/>
        <p:txBody>
          <a:bodyPr/>
          <a:lstStyle/>
          <a:p>
            <a:fld id="{63F10A91-D115-F54E-902E-2A20F403D0F2}" type="datetimeFigureOut">
              <a:rPr lang="fr-FR" smtClean="0"/>
              <a:t>11/12/17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B69F498-E7FA-1446-9454-EE8483882330}" type="slidenum">
              <a:rPr lang="fr-FR" smtClean="0"/>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fr-FR" smtClean="0"/>
              <a:t>Cliquez et modifiez le titre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7" name="Date Placeholder 6"/>
          <p:cNvSpPr>
            <a:spLocks noGrp="1"/>
          </p:cNvSpPr>
          <p:nvPr>
            <p:ph type="dt" sz="half" idx="10"/>
          </p:nvPr>
        </p:nvSpPr>
        <p:spPr/>
        <p:txBody>
          <a:bodyPr/>
          <a:lstStyle/>
          <a:p>
            <a:fld id="{63F10A91-D115-F54E-902E-2A20F403D0F2}" type="datetimeFigureOut">
              <a:rPr lang="fr-FR" smtClean="0"/>
              <a:t>11/12/17</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B69F498-E7FA-1446-9454-EE8483882330}" type="slidenum">
              <a:rPr lang="fr-FR" smtClean="0"/>
              <a:t>‹#›</a:t>
            </a:fld>
            <a:endParaRPr lang="fr-FR"/>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us, Haut et bas">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Date Placeholder 4"/>
          <p:cNvSpPr>
            <a:spLocks noGrp="1"/>
          </p:cNvSpPr>
          <p:nvPr>
            <p:ph type="dt" sz="half" idx="10"/>
          </p:nvPr>
        </p:nvSpPr>
        <p:spPr/>
        <p:txBody>
          <a:bodyPr/>
          <a:lstStyle/>
          <a:p>
            <a:fld id="{63F10A91-D115-F54E-902E-2A20F403D0F2}" type="datetimeFigureOut">
              <a:rPr lang="fr-FR" smtClean="0"/>
              <a:t>11/12/17</a:t>
            </a:fld>
            <a:endParaRPr lang="fr-FR"/>
          </a:p>
        </p:txBody>
      </p:sp>
      <p:sp>
        <p:nvSpPr>
          <p:cNvPr id="6" name="Footer Placeholder 5"/>
          <p:cNvSpPr>
            <a:spLocks noGrp="1"/>
          </p:cNvSpPr>
          <p:nvPr>
            <p:ph type="ftr" sz="quarter" idx="11"/>
          </p:nvPr>
        </p:nvSpPr>
        <p:spPr/>
        <p:txBody>
          <a:bodyPr/>
          <a:lstStyle/>
          <a:p>
            <a:endParaRPr lang="fr-FR"/>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9B69F498-E7FA-1446-9454-EE8483882330}" type="slidenum">
              <a:rPr lang="fr-FR" smtClean="0"/>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us">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Date Placeholder 4"/>
          <p:cNvSpPr>
            <a:spLocks noGrp="1"/>
          </p:cNvSpPr>
          <p:nvPr>
            <p:ph type="dt" sz="half" idx="10"/>
          </p:nvPr>
        </p:nvSpPr>
        <p:spPr/>
        <p:txBody>
          <a:bodyPr/>
          <a:lstStyle/>
          <a:p>
            <a:fld id="{63F10A91-D115-F54E-902E-2A20F403D0F2}" type="datetimeFigureOut">
              <a:rPr lang="fr-FR" smtClean="0"/>
              <a:t>11/12/17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B69F498-E7FA-1446-9454-EE8483882330}" type="slidenum">
              <a:rPr lang="fr-FR" smtClean="0"/>
              <a:t>‹#›</a:t>
            </a:fld>
            <a:endParaRPr lang="fr-FR"/>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fr-FR" smtClean="0"/>
              <a:t>Cliquez et modifiez le titre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63F10A91-D115-F54E-902E-2A20F403D0F2}" type="datetimeFigureOut">
              <a:rPr lang="fr-FR" smtClean="0"/>
              <a:t>11/12/17</a:t>
            </a:fld>
            <a:endParaRPr lang="fr-FR"/>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fr-FR"/>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9B69F498-E7FA-1446-9454-EE8483882330}" type="slidenum">
              <a:rPr lang="fr-FR" smtClean="0"/>
              <a:t>‹#›</a:t>
            </a:fld>
            <a:endParaRPr lang="fr-F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s://tenor.com/" TargetMode="External"/><Relationship Id="rId5" Type="http://schemas.openxmlformats.org/officeDocument/2006/relationships/image" Target="../media/image5.gif"/><Relationship Id="rId6" Type="http://schemas.openxmlformats.org/officeDocument/2006/relationships/image" Target="../media/image6.png"/><Relationship Id="rId7" Type="http://schemas.openxmlformats.org/officeDocument/2006/relationships/image" Target="../media/image7.gif"/><Relationship Id="rId1" Type="http://schemas.microsoft.com/office/2007/relationships/media" Target="../media/media1.mp4"/><Relationship Id="rId2" Type="http://schemas.openxmlformats.org/officeDocument/2006/relationships/video" Target="../media/media1.mp4"/></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png"/><Relationship Id="rId1" Type="http://schemas.openxmlformats.org/officeDocument/2006/relationships/slideLayout" Target="../slideLayouts/slideLayout11.xml"/><Relationship Id="rId2"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25.JPG"/><Relationship Id="rId5" Type="http://schemas.openxmlformats.org/officeDocument/2006/relationships/image" Target="../media/image23.jpg"/><Relationship Id="rId6" Type="http://schemas.openxmlformats.org/officeDocument/2006/relationships/image" Target="../media/image26.png"/><Relationship Id="rId7" Type="http://schemas.openxmlformats.org/officeDocument/2006/relationships/image" Target="../media/image27.png"/><Relationship Id="rId1" Type="http://schemas.microsoft.com/office/2007/relationships/media" Target="../media/media2.mp3"/><Relationship Id="rId2" Type="http://schemas.openxmlformats.org/officeDocument/2006/relationships/audio" Target="../media/media2.mp3"/></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28.png"/><Relationship Id="rId5" Type="http://schemas.openxmlformats.org/officeDocument/2006/relationships/image" Target="../media/image27.png"/><Relationship Id="rId1" Type="http://schemas.microsoft.com/office/2007/relationships/media" Target="../media/media3.mp3"/><Relationship Id="rId2" Type="http://schemas.openxmlformats.org/officeDocument/2006/relationships/audio" Target="../media/media3.mp3"/></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jpeg"/><Relationship Id="rId3"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7.png"/><Relationship Id="rId7" Type="http://schemas.openxmlformats.org/officeDocument/2006/relationships/image" Target="../media/image32.png"/><Relationship Id="rId1" Type="http://schemas.microsoft.com/office/2007/relationships/media" Target="../media/media2.mp3"/><Relationship Id="rId2" Type="http://schemas.openxmlformats.org/officeDocument/2006/relationships/audio" Target="../media/media2.mp3"/></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42.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11.xml"/><Relationship Id="rId2" Type="http://schemas.openxmlformats.org/officeDocument/2006/relationships/image" Target="../media/image36.jpg"/></Relationships>
</file>

<file path=ppt/slides/_rels/slide43.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1" Type="http://schemas.openxmlformats.org/officeDocument/2006/relationships/slideLayout" Target="../slideLayouts/slideLayout11.xml"/><Relationship Id="rId2" Type="http://schemas.openxmlformats.org/officeDocument/2006/relationships/image" Target="../media/image36.jpg"/></Relationships>
</file>

<file path=ppt/slides/_rels/slide44.xml.rels><?xml version="1.0" encoding="UTF-8" standalone="yes"?>
<Relationships xmlns="http://schemas.openxmlformats.org/package/2006/relationships"><Relationship Id="rId9" Type="http://schemas.openxmlformats.org/officeDocument/2006/relationships/diagramLayout" Target="../diagrams/layout4.xml"/><Relationship Id="rId20" Type="http://schemas.openxmlformats.org/officeDocument/2006/relationships/diagramQuickStyle" Target="../diagrams/quickStyle6.xml"/><Relationship Id="rId21" Type="http://schemas.openxmlformats.org/officeDocument/2006/relationships/diagramColors" Target="../diagrams/colors6.xml"/><Relationship Id="rId22" Type="http://schemas.microsoft.com/office/2007/relationships/diagramDrawing" Target="../diagrams/drawing6.xml"/><Relationship Id="rId23" Type="http://schemas.openxmlformats.org/officeDocument/2006/relationships/image" Target="../media/image37.png"/><Relationship Id="rId10" Type="http://schemas.openxmlformats.org/officeDocument/2006/relationships/diagramQuickStyle" Target="../diagrams/quickStyle4.xml"/><Relationship Id="rId11" Type="http://schemas.openxmlformats.org/officeDocument/2006/relationships/diagramColors" Target="../diagrams/colors4.xml"/><Relationship Id="rId12" Type="http://schemas.microsoft.com/office/2007/relationships/diagramDrawing" Target="../diagrams/drawing4.xml"/><Relationship Id="rId13" Type="http://schemas.openxmlformats.org/officeDocument/2006/relationships/diagramData" Target="../diagrams/data5.xml"/><Relationship Id="rId14" Type="http://schemas.openxmlformats.org/officeDocument/2006/relationships/diagramLayout" Target="../diagrams/layout5.xml"/><Relationship Id="rId15" Type="http://schemas.openxmlformats.org/officeDocument/2006/relationships/diagramQuickStyle" Target="../diagrams/quickStyle5.xml"/><Relationship Id="rId16" Type="http://schemas.openxmlformats.org/officeDocument/2006/relationships/diagramColors" Target="../diagrams/colors5.xml"/><Relationship Id="rId17" Type="http://schemas.microsoft.com/office/2007/relationships/diagramDrawing" Target="../diagrams/drawing5.xml"/><Relationship Id="rId18" Type="http://schemas.openxmlformats.org/officeDocument/2006/relationships/diagramData" Target="../diagrams/data6.xml"/><Relationship Id="rId19" Type="http://schemas.openxmlformats.org/officeDocument/2006/relationships/diagramLayout" Target="../diagrams/layout6.xml"/><Relationship Id="rId1" Type="http://schemas.openxmlformats.org/officeDocument/2006/relationships/slideLayout" Target="../slideLayouts/slideLayout11.xml"/><Relationship Id="rId2" Type="http://schemas.openxmlformats.org/officeDocument/2006/relationships/image" Target="../media/image29.jpeg"/><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diagramData" Target="../diagrams/data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800600" y="4624668"/>
            <a:ext cx="4038600" cy="555710"/>
          </a:xfrm>
        </p:spPr>
        <p:txBody>
          <a:bodyPr>
            <a:normAutofit/>
          </a:bodyPr>
          <a:lstStyle/>
          <a:p>
            <a:r>
              <a:rPr lang="fr-FR" dirty="0" err="1" smtClean="0"/>
              <a:t>StoryStat</a:t>
            </a:r>
            <a:r>
              <a:rPr lang="fr-FR" dirty="0" smtClean="0"/>
              <a:t> </a:t>
            </a:r>
            <a:r>
              <a:rPr lang="fr-FR" dirty="0" err="1" smtClean="0"/>
              <a:t>Games</a:t>
            </a:r>
            <a:endParaRPr lang="fr-FR" dirty="0"/>
          </a:p>
        </p:txBody>
      </p:sp>
      <p:sp>
        <p:nvSpPr>
          <p:cNvPr id="3" name="Sous-titre 2"/>
          <p:cNvSpPr>
            <a:spLocks noGrp="1"/>
          </p:cNvSpPr>
          <p:nvPr>
            <p:ph type="subTitle" idx="1"/>
          </p:nvPr>
        </p:nvSpPr>
        <p:spPr>
          <a:xfrm>
            <a:off x="4800600" y="5092884"/>
            <a:ext cx="4038600" cy="507515"/>
          </a:xfrm>
        </p:spPr>
        <p:txBody>
          <a:bodyPr>
            <a:normAutofit/>
          </a:bodyPr>
          <a:lstStyle/>
          <a:p>
            <a:r>
              <a:rPr lang="fr-FR" sz="1600" i="1" dirty="0" smtClean="0"/>
              <a:t>Archives – statistiques et pédagogie - 2017</a:t>
            </a:r>
            <a:endParaRPr lang="fr-FR" sz="1600" i="1" dirty="0"/>
          </a:p>
        </p:txBody>
      </p:sp>
      <p:pic>
        <p:nvPicPr>
          <p:cNvPr id="5" name="Image 4"/>
          <p:cNvPicPr>
            <a:picLocks noChangeAspect="1"/>
          </p:cNvPicPr>
          <p:nvPr/>
        </p:nvPicPr>
        <p:blipFill>
          <a:blip r:embed="rId2"/>
          <a:stretch>
            <a:fillRect/>
          </a:stretch>
        </p:blipFill>
        <p:spPr>
          <a:xfrm>
            <a:off x="7193747" y="5882799"/>
            <a:ext cx="885350" cy="474659"/>
          </a:xfrm>
          <a:prstGeom prst="rect">
            <a:avLst/>
          </a:prstGeom>
        </p:spPr>
      </p:pic>
      <p:pic>
        <p:nvPicPr>
          <p:cNvPr id="6" name="Image 5"/>
          <p:cNvPicPr>
            <a:picLocks noChangeAspect="1"/>
          </p:cNvPicPr>
          <p:nvPr/>
        </p:nvPicPr>
        <p:blipFill>
          <a:blip r:embed="rId3"/>
          <a:stretch>
            <a:fillRect/>
          </a:stretch>
        </p:blipFill>
        <p:spPr>
          <a:xfrm>
            <a:off x="4800600" y="5882799"/>
            <a:ext cx="2062480" cy="484659"/>
          </a:xfrm>
          <a:prstGeom prst="rect">
            <a:avLst/>
          </a:prstGeom>
        </p:spPr>
      </p:pic>
      <p:pic>
        <p:nvPicPr>
          <p:cNvPr id="10" name="Image 9"/>
          <p:cNvPicPr>
            <a:picLocks noChangeAspect="1"/>
          </p:cNvPicPr>
          <p:nvPr/>
        </p:nvPicPr>
        <p:blipFill>
          <a:blip r:embed="rId4"/>
          <a:stretch>
            <a:fillRect/>
          </a:stretch>
        </p:blipFill>
        <p:spPr>
          <a:xfrm>
            <a:off x="139700" y="5016383"/>
            <a:ext cx="4303638" cy="1404940"/>
          </a:xfrm>
          <a:prstGeom prst="rect">
            <a:avLst/>
          </a:prstGeom>
        </p:spPr>
      </p:pic>
    </p:spTree>
    <p:extLst>
      <p:ext uri="{BB962C8B-B14F-4D97-AF65-F5344CB8AC3E}">
        <p14:creationId xmlns:p14="http://schemas.microsoft.com/office/powerpoint/2010/main" val="17313766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CONTEXTE</a:t>
            </a:r>
            <a:r>
              <a:rPr lang="fr-FR" dirty="0"/>
              <a:t/>
            </a:r>
            <a:br>
              <a:rPr lang="fr-FR" dirty="0"/>
            </a:br>
            <a:r>
              <a:rPr lang="fr-FR" dirty="0" smtClean="0"/>
              <a:t>Explorations dans </a:t>
            </a:r>
            <a:r>
              <a:rPr lang="fr-FR" dirty="0" err="1" smtClean="0"/>
              <a:t>Keshif</a:t>
            </a:r>
            <a:endParaRPr lang="fr-FR" sz="2400" dirty="0"/>
          </a:p>
        </p:txBody>
      </p:sp>
      <p:sp>
        <p:nvSpPr>
          <p:cNvPr id="6" name="Espace réservé du contenu 2"/>
          <p:cNvSpPr>
            <a:spLocks noGrp="1"/>
          </p:cNvSpPr>
          <p:nvPr>
            <p:ph idx="1"/>
          </p:nvPr>
        </p:nvSpPr>
        <p:spPr>
          <a:xfrm>
            <a:off x="498474" y="6210300"/>
            <a:ext cx="7556313" cy="495300"/>
          </a:xfrm>
        </p:spPr>
        <p:txBody>
          <a:bodyPr>
            <a:normAutofit/>
          </a:bodyPr>
          <a:lstStyle/>
          <a:p>
            <a:pPr marL="0" indent="0">
              <a:buNone/>
            </a:pPr>
            <a:r>
              <a:rPr lang="fr-FR" dirty="0">
                <a:solidFill>
                  <a:schemeClr val="accent1"/>
                </a:solidFill>
              </a:rPr>
              <a:t>http://gapai.univ-paris8.fr/</a:t>
            </a:r>
            <a:r>
              <a:rPr lang="fr-FR" dirty="0" err="1">
                <a:solidFill>
                  <a:schemeClr val="accent1"/>
                </a:solidFill>
              </a:rPr>
              <a:t>jdc</a:t>
            </a:r>
            <a:r>
              <a:rPr lang="fr-FR" dirty="0">
                <a:solidFill>
                  <a:schemeClr val="accent1"/>
                </a:solidFill>
              </a:rPr>
              <a:t>/public/</a:t>
            </a:r>
            <a:r>
              <a:rPr lang="fr-FR" dirty="0" err="1">
                <a:solidFill>
                  <a:schemeClr val="accent1"/>
                </a:solidFill>
              </a:rPr>
              <a:t>valarnum</a:t>
            </a:r>
            <a:r>
              <a:rPr lang="fr-FR" dirty="0">
                <a:solidFill>
                  <a:schemeClr val="accent1"/>
                </a:solidFill>
              </a:rPr>
              <a:t>/</a:t>
            </a:r>
            <a:r>
              <a:rPr lang="fr-FR" dirty="0" err="1">
                <a:solidFill>
                  <a:schemeClr val="accent1"/>
                </a:solidFill>
              </a:rPr>
              <a:t>keshif</a:t>
            </a:r>
            <a:endParaRPr lang="fr-FR" dirty="0">
              <a:solidFill>
                <a:srgbClr val="FF0000"/>
              </a:solidFill>
            </a:endParaRPr>
          </a:p>
        </p:txBody>
      </p:sp>
      <p:pic>
        <p:nvPicPr>
          <p:cNvPr id="3" name="Image 2" descr="AN_JDC_Keshi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590" y="1929952"/>
            <a:ext cx="7771410" cy="4280348"/>
          </a:xfrm>
          <a:prstGeom prst="rect">
            <a:avLst/>
          </a:prstGeom>
        </p:spPr>
      </p:pic>
    </p:spTree>
    <p:extLst>
      <p:ext uri="{BB962C8B-B14F-4D97-AF65-F5344CB8AC3E}">
        <p14:creationId xmlns:p14="http://schemas.microsoft.com/office/powerpoint/2010/main" val="33258394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Une série de </a:t>
            </a:r>
            <a:r>
              <a:rPr lang="fr-FR" dirty="0" err="1" smtClean="0"/>
              <a:t>serious</a:t>
            </a:r>
            <a:r>
              <a:rPr lang="fr-FR" dirty="0" smtClean="0"/>
              <a:t> </a:t>
            </a:r>
            <a:r>
              <a:rPr lang="fr-FR" dirty="0" err="1" smtClean="0"/>
              <a:t>games</a:t>
            </a:r>
            <a:endParaRPr lang="fr-FR" dirty="0"/>
          </a:p>
        </p:txBody>
      </p:sp>
      <p:sp>
        <p:nvSpPr>
          <p:cNvPr id="4" name="Espace réservé du contenu 2"/>
          <p:cNvSpPr>
            <a:spLocks noGrp="1"/>
          </p:cNvSpPr>
          <p:nvPr>
            <p:ph idx="1"/>
          </p:nvPr>
        </p:nvSpPr>
        <p:spPr>
          <a:xfrm>
            <a:off x="227346" y="5623494"/>
            <a:ext cx="8385266" cy="1040984"/>
          </a:xfrm>
        </p:spPr>
        <p:txBody>
          <a:bodyPr>
            <a:normAutofit/>
          </a:bodyPr>
          <a:lstStyle/>
          <a:p>
            <a:pPr marL="0" indent="0" algn="ctr">
              <a:buNone/>
            </a:pPr>
            <a:r>
              <a:rPr lang="fr-FR" dirty="0" smtClean="0"/>
              <a:t>Pour </a:t>
            </a:r>
            <a:r>
              <a:rPr lang="fr-FR" dirty="0"/>
              <a:t>s’approprier le passé </a:t>
            </a:r>
            <a:r>
              <a:rPr lang="fr-FR" dirty="0" smtClean="0"/>
              <a:t>et </a:t>
            </a:r>
            <a:r>
              <a:rPr lang="fr-FR" dirty="0"/>
              <a:t>ouvrir les portes du temps sur le futur. </a:t>
            </a:r>
            <a:r>
              <a:rPr lang="fr-FR" sz="1700" i="1" dirty="0" smtClean="0"/>
              <a:t>(ces séries de </a:t>
            </a:r>
            <a:r>
              <a:rPr lang="fr-FR" sz="1700" i="1" dirty="0" err="1" smtClean="0"/>
              <a:t>serious</a:t>
            </a:r>
            <a:r>
              <a:rPr lang="fr-FR" sz="1700" i="1" dirty="0" smtClean="0"/>
              <a:t> </a:t>
            </a:r>
            <a:r>
              <a:rPr lang="fr-FR" sz="1700" i="1" dirty="0" err="1" smtClean="0"/>
              <a:t>game</a:t>
            </a:r>
            <a:r>
              <a:rPr lang="fr-FR" sz="1700" i="1" dirty="0" smtClean="0"/>
              <a:t> seraient à retrouver sur le site des </a:t>
            </a:r>
            <a:r>
              <a:rPr lang="fr-FR" sz="1700" i="1" dirty="0"/>
              <a:t>A</a:t>
            </a:r>
            <a:r>
              <a:rPr lang="fr-FR" sz="1700" i="1" dirty="0" smtClean="0"/>
              <a:t>rchives Nationales)</a:t>
            </a:r>
            <a:endParaRPr lang="fr-FR" sz="1700" i="1" dirty="0"/>
          </a:p>
          <a:p>
            <a:endParaRPr lang="fr-FR" dirty="0"/>
          </a:p>
        </p:txBody>
      </p:sp>
      <p:pic>
        <p:nvPicPr>
          <p:cNvPr id="6" name="Image 5"/>
          <p:cNvPicPr>
            <a:picLocks noChangeAspect="1"/>
          </p:cNvPicPr>
          <p:nvPr/>
        </p:nvPicPr>
        <p:blipFill>
          <a:blip r:embed="rId2"/>
          <a:stretch>
            <a:fillRect/>
          </a:stretch>
        </p:blipFill>
        <p:spPr>
          <a:xfrm>
            <a:off x="457155" y="1245809"/>
            <a:ext cx="7316908" cy="4111587"/>
          </a:xfrm>
          <a:prstGeom prst="rect">
            <a:avLst/>
          </a:prstGeom>
        </p:spPr>
      </p:pic>
    </p:spTree>
    <p:extLst>
      <p:ext uri="{BB962C8B-B14F-4D97-AF65-F5344CB8AC3E}">
        <p14:creationId xmlns:p14="http://schemas.microsoft.com/office/powerpoint/2010/main" val="2004035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StoryStat</a:t>
            </a:r>
            <a:r>
              <a:rPr lang="fr-FR" dirty="0"/>
              <a:t> </a:t>
            </a:r>
            <a:r>
              <a:rPr lang="fr-FR" dirty="0" err="1" smtClean="0"/>
              <a:t>games</a:t>
            </a:r>
            <a:r>
              <a:rPr lang="fr-FR" dirty="0" smtClean="0"/>
              <a:t/>
            </a:r>
            <a:br>
              <a:rPr lang="fr-FR" dirty="0" smtClean="0"/>
            </a:br>
            <a:r>
              <a:rPr lang="fr-FR" dirty="0" smtClean="0"/>
              <a:t/>
            </a:r>
            <a:br>
              <a:rPr lang="fr-FR" dirty="0" smtClean="0"/>
            </a:br>
            <a:r>
              <a:rPr lang="fr-FR" i="1" dirty="0" err="1" smtClean="0"/>
              <a:t>LudoStat</a:t>
            </a:r>
            <a:r>
              <a:rPr lang="fr-FR" i="1" dirty="0" smtClean="0"/>
              <a:t> </a:t>
            </a:r>
            <a:r>
              <a:rPr lang="fr-FR" i="1" dirty="0" err="1" smtClean="0"/>
              <a:t>games</a:t>
            </a:r>
            <a:r>
              <a:rPr lang="fr-FR" i="1" dirty="0"/>
              <a:t> </a:t>
            </a:r>
            <a:r>
              <a:rPr lang="fr-FR" i="1" dirty="0" smtClean="0"/>
              <a:t>?</a:t>
            </a:r>
            <a:br>
              <a:rPr lang="fr-FR" i="1" dirty="0" smtClean="0"/>
            </a:br>
            <a:r>
              <a:rPr lang="fr-FR" i="1" dirty="0" err="1" smtClean="0"/>
              <a:t>History</a:t>
            </a:r>
            <a:r>
              <a:rPr lang="fr-FR" i="1" dirty="0" smtClean="0"/>
              <a:t> Stat </a:t>
            </a:r>
            <a:r>
              <a:rPr lang="fr-FR" i="1" dirty="0" err="1" smtClean="0"/>
              <a:t>games</a:t>
            </a:r>
            <a:r>
              <a:rPr lang="fr-FR" i="1" dirty="0" smtClean="0"/>
              <a:t> ?</a:t>
            </a:r>
            <a:br>
              <a:rPr lang="fr-FR" i="1" dirty="0" smtClean="0"/>
            </a:br>
            <a:r>
              <a:rPr lang="fr-FR" i="1" dirty="0" err="1" smtClean="0"/>
              <a:t>StatUp</a:t>
            </a:r>
            <a:r>
              <a:rPr lang="fr-FR" i="1" dirty="0"/>
              <a:t> </a:t>
            </a:r>
            <a:r>
              <a:rPr lang="fr-FR" i="1" dirty="0" err="1" smtClean="0"/>
              <a:t>Games</a:t>
            </a:r>
            <a:r>
              <a:rPr lang="fr-FR" i="1" dirty="0" smtClean="0"/>
              <a:t> ?</a:t>
            </a:r>
            <a:r>
              <a:rPr lang="fr-FR" i="1" dirty="0"/>
              <a:t/>
            </a:r>
            <a:br>
              <a:rPr lang="fr-FR" i="1" dirty="0"/>
            </a:br>
            <a:r>
              <a:rPr lang="fr-FR" i="1" dirty="0" smtClean="0"/>
              <a:t/>
            </a:r>
            <a:br>
              <a:rPr lang="fr-FR" i="1" dirty="0" smtClean="0"/>
            </a:br>
            <a:r>
              <a:rPr lang="fr-FR" dirty="0" smtClean="0">
                <a:solidFill>
                  <a:srgbClr val="FF0000"/>
                </a:solidFill>
              </a:rPr>
              <a:t>Nom à choisir et argumenter </a:t>
            </a:r>
            <a:br>
              <a:rPr lang="fr-FR" dirty="0" smtClean="0">
                <a:solidFill>
                  <a:srgbClr val="FF0000"/>
                </a:solidFill>
              </a:rPr>
            </a:br>
            <a:r>
              <a:rPr lang="fr-FR" dirty="0" smtClean="0">
                <a:solidFill>
                  <a:srgbClr val="FF0000"/>
                </a:solidFill>
              </a:rPr>
              <a:t>la base line si c’est celle-ci :</a:t>
            </a:r>
            <a:br>
              <a:rPr lang="fr-FR" dirty="0" smtClean="0">
                <a:solidFill>
                  <a:srgbClr val="FF0000"/>
                </a:solidFill>
              </a:rPr>
            </a:br>
            <a:r>
              <a:rPr lang="fr-FR" dirty="0" smtClean="0">
                <a:solidFill>
                  <a:srgbClr val="FF0000"/>
                </a:solidFill>
              </a:rPr>
              <a:t> </a:t>
            </a:r>
            <a:r>
              <a:rPr lang="is-IS" sz="3200" i="1" dirty="0" smtClean="0">
                <a:solidFill>
                  <a:srgbClr val="FF0000"/>
                </a:solidFill>
              </a:rPr>
              <a:t>Archives</a:t>
            </a:r>
            <a:r>
              <a:rPr lang="is-IS" sz="3200" i="1" dirty="0">
                <a:solidFill>
                  <a:srgbClr val="FF0000"/>
                </a:solidFill>
              </a:rPr>
              <a:t>, statistiques et </a:t>
            </a:r>
            <a:r>
              <a:rPr lang="is-IS" sz="3200" i="1" dirty="0" smtClean="0">
                <a:solidFill>
                  <a:srgbClr val="FF0000"/>
                </a:solidFill>
              </a:rPr>
              <a:t>pédagogie</a:t>
            </a:r>
            <a:endParaRPr lang="fr-FR" sz="3200" dirty="0">
              <a:solidFill>
                <a:srgbClr val="FF0000"/>
              </a:solidFill>
            </a:endParaRPr>
          </a:p>
        </p:txBody>
      </p:sp>
    </p:spTree>
    <p:extLst>
      <p:ext uri="{BB962C8B-B14F-4D97-AF65-F5344CB8AC3E}">
        <p14:creationId xmlns:p14="http://schemas.microsoft.com/office/powerpoint/2010/main" val="5953811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BENCHMARK</a:t>
            </a:r>
            <a:endParaRPr lang="fr-FR" dirty="0"/>
          </a:p>
        </p:txBody>
      </p:sp>
      <p:sp>
        <p:nvSpPr>
          <p:cNvPr id="3" name="Espace réservé du contenu 2"/>
          <p:cNvSpPr>
            <a:spLocks noGrp="1"/>
          </p:cNvSpPr>
          <p:nvPr>
            <p:ph idx="1"/>
          </p:nvPr>
        </p:nvSpPr>
        <p:spPr/>
        <p:txBody>
          <a:bodyPr/>
          <a:lstStyle/>
          <a:p>
            <a:r>
              <a:rPr lang="fr-FR" dirty="0" smtClean="0"/>
              <a:t>Analyse de l’existant 2 à 3 sites – </a:t>
            </a:r>
            <a:r>
              <a:rPr lang="fr-FR" dirty="0" smtClean="0">
                <a:solidFill>
                  <a:srgbClr val="FF0000"/>
                </a:solidFill>
              </a:rPr>
              <a:t>captures d’écrans à faire</a:t>
            </a:r>
          </a:p>
          <a:p>
            <a:r>
              <a:rPr lang="fr-FR" dirty="0" smtClean="0"/>
              <a:t>argumenter avec les + et moins </a:t>
            </a:r>
            <a:r>
              <a:rPr lang="fr-FR" dirty="0" smtClean="0">
                <a:solidFill>
                  <a:srgbClr val="FF0000"/>
                </a:solidFill>
              </a:rPr>
              <a:t>tableau simple</a:t>
            </a:r>
            <a:endParaRPr lang="fr-FR" dirty="0"/>
          </a:p>
        </p:txBody>
      </p:sp>
    </p:spTree>
    <p:extLst>
      <p:ext uri="{BB962C8B-B14F-4D97-AF65-F5344CB8AC3E}">
        <p14:creationId xmlns:p14="http://schemas.microsoft.com/office/powerpoint/2010/main" val="323825881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PROBLÉMATIQUE</a:t>
            </a:r>
            <a:endParaRPr lang="fr-FR" dirty="0"/>
          </a:p>
        </p:txBody>
      </p:sp>
      <p:sp>
        <p:nvSpPr>
          <p:cNvPr id="3" name="Espace réservé du contenu 2"/>
          <p:cNvSpPr>
            <a:spLocks noGrp="1"/>
          </p:cNvSpPr>
          <p:nvPr>
            <p:ph idx="1"/>
          </p:nvPr>
        </p:nvSpPr>
        <p:spPr/>
        <p:txBody>
          <a:bodyPr/>
          <a:lstStyle/>
          <a:p>
            <a:r>
              <a:rPr lang="fr-FR" dirty="0" smtClean="0">
                <a:solidFill>
                  <a:srgbClr val="FF0000"/>
                </a:solidFill>
              </a:rPr>
              <a:t>Une phrase courte qui pose bien une question que vous vous proposez de résoudre </a:t>
            </a:r>
            <a:endParaRPr lang="fr-FR" dirty="0">
              <a:solidFill>
                <a:srgbClr val="FF0000"/>
              </a:solidFill>
            </a:endParaRPr>
          </a:p>
        </p:txBody>
      </p:sp>
    </p:spTree>
    <p:extLst>
      <p:ext uri="{BB962C8B-B14F-4D97-AF65-F5344CB8AC3E}">
        <p14:creationId xmlns:p14="http://schemas.microsoft.com/office/powerpoint/2010/main" val="157801341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ASPECT PÉDAGOGIQUE</a:t>
            </a:r>
            <a:endParaRPr lang="fr-FR" dirty="0"/>
          </a:p>
        </p:txBody>
      </p:sp>
      <p:sp>
        <p:nvSpPr>
          <p:cNvPr id="5" name="Espace réservé du contenu 2"/>
          <p:cNvSpPr txBox="1">
            <a:spLocks/>
          </p:cNvSpPr>
          <p:nvPr/>
        </p:nvSpPr>
        <p:spPr>
          <a:xfrm>
            <a:off x="498474" y="2914197"/>
            <a:ext cx="7786764" cy="1536851"/>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fr-FR" dirty="0" smtClean="0"/>
              <a:t>Le but ici : </a:t>
            </a:r>
            <a:r>
              <a:rPr lang="fr-FR" b="1" dirty="0" smtClean="0"/>
              <a:t>maîtriser les symboles de la République </a:t>
            </a:r>
            <a:r>
              <a:rPr lang="fr-FR" dirty="0" smtClean="0"/>
              <a:t>et son fonctionnement à travers l’Histoire pour accéder au statut de </a:t>
            </a:r>
            <a:br>
              <a:rPr lang="fr-FR" dirty="0" smtClean="0"/>
            </a:br>
            <a:r>
              <a:rPr lang="fr-FR" dirty="0" smtClean="0"/>
              <a:t>« citoyen de demain ». </a:t>
            </a:r>
          </a:p>
          <a:p>
            <a:endParaRPr lang="fr-FR" dirty="0"/>
          </a:p>
        </p:txBody>
      </p:sp>
    </p:spTree>
    <p:extLst>
      <p:ext uri="{BB962C8B-B14F-4D97-AF65-F5344CB8AC3E}">
        <p14:creationId xmlns:p14="http://schemas.microsoft.com/office/powerpoint/2010/main" val="76471232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ASPECT PÉDAGOGIQUE #2</a:t>
            </a:r>
            <a:endParaRPr lang="fr-FR" dirty="0"/>
          </a:p>
        </p:txBody>
      </p:sp>
      <p:sp>
        <p:nvSpPr>
          <p:cNvPr id="5" name="Espace réservé du contenu 2"/>
          <p:cNvSpPr txBox="1">
            <a:spLocks/>
          </p:cNvSpPr>
          <p:nvPr/>
        </p:nvSpPr>
        <p:spPr>
          <a:xfrm>
            <a:off x="498474" y="2914197"/>
            <a:ext cx="7786764" cy="1536851"/>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fr-FR" dirty="0"/>
              <a:t>Reprendre les données générées par le </a:t>
            </a:r>
            <a:r>
              <a:rPr lang="fr-FR" dirty="0" smtClean="0"/>
              <a:t>jeu.</a:t>
            </a:r>
            <a:endParaRPr lang="fr-FR" dirty="0"/>
          </a:p>
          <a:p>
            <a:r>
              <a:rPr lang="fr-FR" dirty="0"/>
              <a:t>Manipuler des concepts statistiques </a:t>
            </a:r>
          </a:p>
          <a:p>
            <a:pPr marL="0" indent="0">
              <a:buNone/>
            </a:pPr>
            <a:endParaRPr lang="fr-FR" dirty="0"/>
          </a:p>
        </p:txBody>
      </p:sp>
    </p:spTree>
    <p:extLst>
      <p:ext uri="{BB962C8B-B14F-4D97-AF65-F5344CB8AC3E}">
        <p14:creationId xmlns:p14="http://schemas.microsoft.com/office/powerpoint/2010/main" val="18887249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BUT DU JEU</a:t>
            </a:r>
            <a:endParaRPr lang="fr-FR" dirty="0"/>
          </a:p>
        </p:txBody>
      </p:sp>
      <p:sp>
        <p:nvSpPr>
          <p:cNvPr id="5" name="Espace réservé du contenu 2"/>
          <p:cNvSpPr txBox="1">
            <a:spLocks/>
          </p:cNvSpPr>
          <p:nvPr/>
        </p:nvSpPr>
        <p:spPr>
          <a:xfrm>
            <a:off x="498474" y="2914197"/>
            <a:ext cx="8645526" cy="2371422"/>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fr-FR" sz="3600" dirty="0"/>
              <a:t>Le jeu est donc </a:t>
            </a:r>
            <a:r>
              <a:rPr lang="fr-FR" sz="3600" b="1" dirty="0">
                <a:ea typeface="Janda As Long As You Love Me" charset="0"/>
                <a:cs typeface="Janda As Long As You Love Me" charset="0"/>
              </a:rPr>
              <a:t>un parcours à travers les archives</a:t>
            </a:r>
            <a:r>
              <a:rPr lang="fr-FR" sz="3600" dirty="0">
                <a:latin typeface="Janda As Long As You Love Me" charset="0"/>
                <a:ea typeface="Janda As Long As You Love Me" charset="0"/>
                <a:cs typeface="Janda As Long As You Love Me" charset="0"/>
              </a:rPr>
              <a:t> </a:t>
            </a:r>
            <a:br>
              <a:rPr lang="fr-FR" sz="3600" dirty="0">
                <a:latin typeface="Janda As Long As You Love Me" charset="0"/>
                <a:ea typeface="Janda As Long As You Love Me" charset="0"/>
                <a:cs typeface="Janda As Long As You Love Me" charset="0"/>
              </a:rPr>
            </a:br>
            <a:r>
              <a:rPr lang="fr-FR" sz="3600" b="1" dirty="0"/>
              <a:t>pour échapper à la Monarchie et accéder à notre époque.</a:t>
            </a:r>
            <a:r>
              <a:rPr lang="fr-FR" sz="3600" dirty="0"/>
              <a:t> </a:t>
            </a:r>
          </a:p>
          <a:p>
            <a:endParaRPr lang="fr-FR" sz="3600" dirty="0"/>
          </a:p>
          <a:p>
            <a:r>
              <a:rPr lang="fr-FR" sz="3600" dirty="0"/>
              <a:t>Chaque niveau de jeu est une époque, qui commence avec la Révolution Française et traverse l’Histoire jusqu’à aujourd’hui.</a:t>
            </a:r>
            <a:br>
              <a:rPr lang="fr-FR" sz="3600" dirty="0"/>
            </a:br>
            <a:r>
              <a:rPr lang="fr-FR" sz="3600" dirty="0"/>
              <a:t>Si l’utilisateur se trompe il recule dans le temps.</a:t>
            </a:r>
          </a:p>
          <a:p>
            <a:endParaRPr lang="fr-FR" dirty="0"/>
          </a:p>
        </p:txBody>
      </p:sp>
    </p:spTree>
    <p:extLst>
      <p:ext uri="{BB962C8B-B14F-4D97-AF65-F5344CB8AC3E}">
        <p14:creationId xmlns:p14="http://schemas.microsoft.com/office/powerpoint/2010/main" val="77846998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CIBLE #1</a:t>
            </a:r>
            <a:endParaRPr lang="fr-FR" dirty="0"/>
          </a:p>
        </p:txBody>
      </p:sp>
      <p:sp>
        <p:nvSpPr>
          <p:cNvPr id="5" name="Espace réservé du contenu 2"/>
          <p:cNvSpPr txBox="1">
            <a:spLocks/>
          </p:cNvSpPr>
          <p:nvPr/>
        </p:nvSpPr>
        <p:spPr>
          <a:xfrm>
            <a:off x="498474" y="2914196"/>
            <a:ext cx="8875336" cy="2927803"/>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fr-FR" sz="4200" dirty="0">
                <a:latin typeface="Janda As Long As You Love Me" charset="0"/>
                <a:ea typeface="Janda As Long As You Love Me" charset="0"/>
                <a:cs typeface="Janda As Long As You Love Me" charset="0"/>
              </a:rPr>
              <a:t>Usagers du jeu:</a:t>
            </a:r>
            <a:r>
              <a:rPr lang="fr-FR" sz="4200" dirty="0"/>
              <a:t> </a:t>
            </a:r>
            <a:r>
              <a:rPr lang="fr-FR" sz="4200" b="1" dirty="0"/>
              <a:t>qui va y jouer ?</a:t>
            </a:r>
            <a:r>
              <a:rPr lang="fr-FR" sz="4200" dirty="0"/>
              <a:t> </a:t>
            </a:r>
            <a:br>
              <a:rPr lang="fr-FR" sz="4200" dirty="0"/>
            </a:br>
            <a:r>
              <a:rPr lang="fr-FR" sz="4200" dirty="0"/>
              <a:t>Les collégiens qui étudient l’éducation civique (le rôle du sénat, des députés</a:t>
            </a:r>
            <a:r>
              <a:rPr lang="is-IS" sz="4200" dirty="0"/>
              <a:t>…)</a:t>
            </a:r>
            <a:r>
              <a:rPr lang="fr-FR" sz="4200" dirty="0"/>
              <a:t>, l’histoire des Présidents, l’Histoire à la période de Napoléon</a:t>
            </a:r>
            <a:r>
              <a:rPr lang="is-IS" sz="4200" dirty="0"/>
              <a:t>… </a:t>
            </a:r>
          </a:p>
          <a:p>
            <a:endParaRPr lang="is-IS" sz="4200" b="1" dirty="0"/>
          </a:p>
          <a:p>
            <a:r>
              <a:rPr lang="is-IS" sz="4200" b="1" dirty="0"/>
              <a:t>Comment ont-ils accès à ce jeu</a:t>
            </a:r>
            <a:r>
              <a:rPr lang="is-IS" sz="4200" dirty="0"/>
              <a:t> </a:t>
            </a:r>
            <a:r>
              <a:rPr lang="is-IS" sz="4200" b="1" dirty="0"/>
              <a:t>?</a:t>
            </a:r>
            <a:br>
              <a:rPr lang="is-IS" sz="4200" b="1" dirty="0"/>
            </a:br>
            <a:r>
              <a:rPr lang="fr-FR" sz="4200" i="1" dirty="0"/>
              <a:t>V</a:t>
            </a:r>
            <a:r>
              <a:rPr lang="is-IS" sz="4200" i="1" dirty="0"/>
              <a:t>ia</a:t>
            </a:r>
            <a:r>
              <a:rPr lang="is-IS" sz="4200" dirty="0"/>
              <a:t> les cours d’histoire de l’Éducation Nationale ou en ligne de manière </a:t>
            </a:r>
            <a:r>
              <a:rPr lang="is-IS" sz="4200" dirty="0" smtClean="0"/>
              <a:t>autonome</a:t>
            </a:r>
          </a:p>
          <a:p>
            <a:r>
              <a:rPr lang="is-IS" sz="4200" dirty="0" smtClean="0"/>
              <a:t> </a:t>
            </a:r>
            <a:r>
              <a:rPr lang="is-IS" sz="4200" dirty="0"/>
              <a:t>via des influenceurs (youtube...). </a:t>
            </a:r>
            <a:r>
              <a:rPr lang="is-IS" sz="4200" dirty="0" smtClean="0"/>
              <a:t>En </a:t>
            </a:r>
            <a:r>
              <a:rPr lang="is-IS" sz="4200" dirty="0"/>
              <a:t>jouant au jeu, ils apprennent et ils produisent des données intéressantes à analyser.</a:t>
            </a:r>
            <a:endParaRPr lang="fr-FR" sz="4200" dirty="0"/>
          </a:p>
          <a:p>
            <a:endParaRPr lang="fr-FR" dirty="0"/>
          </a:p>
        </p:txBody>
      </p:sp>
    </p:spTree>
    <p:extLst>
      <p:ext uri="{BB962C8B-B14F-4D97-AF65-F5344CB8AC3E}">
        <p14:creationId xmlns:p14="http://schemas.microsoft.com/office/powerpoint/2010/main" val="390375223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PERSONNA</a:t>
            </a:r>
            <a:endParaRPr lang="fr-FR" dirty="0"/>
          </a:p>
        </p:txBody>
      </p:sp>
      <p:sp>
        <p:nvSpPr>
          <p:cNvPr id="5" name="Espace réservé du contenu 2"/>
          <p:cNvSpPr txBox="1">
            <a:spLocks/>
          </p:cNvSpPr>
          <p:nvPr/>
        </p:nvSpPr>
        <p:spPr>
          <a:xfrm>
            <a:off x="498474" y="3930197"/>
            <a:ext cx="8875336" cy="2927803"/>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fr-FR" dirty="0"/>
              <a:t>Basile, 12 ans, collégiens à Guillaume Apollinaire</a:t>
            </a:r>
          </a:p>
          <a:p>
            <a:r>
              <a:rPr lang="fr-FR" dirty="0"/>
              <a:t>Le +: cet outil permet à Basile de dédramatiser </a:t>
            </a:r>
            <a:br>
              <a:rPr lang="fr-FR" dirty="0"/>
            </a:br>
            <a:r>
              <a:rPr lang="fr-FR" dirty="0"/>
              <a:t>l’apprentissage, l’outil informatique lui permet de </a:t>
            </a:r>
            <a:br>
              <a:rPr lang="fr-FR" dirty="0"/>
            </a:br>
            <a:r>
              <a:rPr lang="fr-FR" dirty="0"/>
              <a:t>se tromper sans se sentir « jugé » par le prof.</a:t>
            </a:r>
          </a:p>
          <a:p>
            <a:endParaRPr lang="fr-FR" dirty="0"/>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43450" r="19050" b="17676"/>
          <a:stretch/>
        </p:blipFill>
        <p:spPr>
          <a:xfrm>
            <a:off x="4548983" y="0"/>
            <a:ext cx="2925876" cy="3613013"/>
          </a:xfrm>
          <a:prstGeom prst="rect">
            <a:avLst/>
          </a:prstGeom>
        </p:spPr>
      </p:pic>
    </p:spTree>
    <p:extLst>
      <p:ext uri="{BB962C8B-B14F-4D97-AF65-F5344CB8AC3E}">
        <p14:creationId xmlns:p14="http://schemas.microsoft.com/office/powerpoint/2010/main" val="394540480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Présentation de l’équipe</a:t>
            </a:r>
            <a:endParaRPr lang="fr-FR" dirty="0"/>
          </a:p>
        </p:txBody>
      </p:sp>
      <p:sp>
        <p:nvSpPr>
          <p:cNvPr id="3" name="Espace réservé du contenu 2"/>
          <p:cNvSpPr>
            <a:spLocks noGrp="1"/>
          </p:cNvSpPr>
          <p:nvPr>
            <p:ph idx="1"/>
          </p:nvPr>
        </p:nvSpPr>
        <p:spPr>
          <a:xfrm>
            <a:off x="498474" y="1981201"/>
            <a:ext cx="7556313" cy="612050"/>
          </a:xfrm>
        </p:spPr>
        <p:txBody>
          <a:bodyPr>
            <a:normAutofit/>
          </a:bodyPr>
          <a:lstStyle/>
          <a:p>
            <a:r>
              <a:rPr lang="fr-FR" dirty="0" smtClean="0">
                <a:solidFill>
                  <a:srgbClr val="FF0000"/>
                </a:solidFill>
              </a:rPr>
              <a:t>5 photos avec vos noms et dénomination ( à compléter )</a:t>
            </a:r>
            <a:endParaRPr lang="fr-FR" dirty="0">
              <a:solidFill>
                <a:srgbClr val="FF0000"/>
              </a:solidFill>
            </a:endParaRPr>
          </a:p>
        </p:txBody>
      </p:sp>
      <p:sp>
        <p:nvSpPr>
          <p:cNvPr id="4" name="Ellipse 3"/>
          <p:cNvSpPr/>
          <p:nvPr/>
        </p:nvSpPr>
        <p:spPr>
          <a:xfrm>
            <a:off x="357356" y="3387102"/>
            <a:ext cx="1530096" cy="1446575"/>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
        <p:nvSpPr>
          <p:cNvPr id="5" name="Ellipse 4"/>
          <p:cNvSpPr/>
          <p:nvPr/>
        </p:nvSpPr>
        <p:spPr>
          <a:xfrm>
            <a:off x="2033132" y="3387102"/>
            <a:ext cx="1530096" cy="144657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Ellipse 5"/>
          <p:cNvSpPr/>
          <p:nvPr/>
        </p:nvSpPr>
        <p:spPr>
          <a:xfrm>
            <a:off x="3790749" y="3387102"/>
            <a:ext cx="1530096" cy="144657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llipse 6"/>
          <p:cNvSpPr/>
          <p:nvPr/>
        </p:nvSpPr>
        <p:spPr>
          <a:xfrm>
            <a:off x="5566005" y="3387102"/>
            <a:ext cx="1530096" cy="144657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llipse 7"/>
          <p:cNvSpPr/>
          <p:nvPr/>
        </p:nvSpPr>
        <p:spPr>
          <a:xfrm>
            <a:off x="7289739" y="3387102"/>
            <a:ext cx="1530096" cy="144657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Image 8" descr="papi-StoryStatGam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74" y="3387102"/>
            <a:ext cx="1292226" cy="1654797"/>
          </a:xfrm>
          <a:prstGeom prst="rect">
            <a:avLst/>
          </a:prstGeom>
        </p:spPr>
      </p:pic>
    </p:spTree>
    <p:extLst>
      <p:ext uri="{BB962C8B-B14F-4D97-AF65-F5344CB8AC3E}">
        <p14:creationId xmlns:p14="http://schemas.microsoft.com/office/powerpoint/2010/main" val="18984487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PERSONNA</a:t>
            </a:r>
            <a:endParaRPr lang="fr-FR" dirty="0"/>
          </a:p>
        </p:txBody>
      </p:sp>
      <p:sp>
        <p:nvSpPr>
          <p:cNvPr id="5" name="Espace réservé du contenu 2"/>
          <p:cNvSpPr txBox="1">
            <a:spLocks/>
          </p:cNvSpPr>
          <p:nvPr/>
        </p:nvSpPr>
        <p:spPr>
          <a:xfrm>
            <a:off x="498474" y="3930197"/>
            <a:ext cx="8875336" cy="2927803"/>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fr-FR" dirty="0"/>
              <a:t>Pénélope, 14 ans, collégienne à Saint-Louis</a:t>
            </a:r>
          </a:p>
          <a:p>
            <a:endParaRPr lang="fr-FR" dirty="0"/>
          </a:p>
        </p:txBody>
      </p:sp>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30898" t="-1" r="28143" b="16950"/>
          <a:stretch/>
        </p:blipFill>
        <p:spPr>
          <a:xfrm>
            <a:off x="4633651" y="0"/>
            <a:ext cx="2708160" cy="3663830"/>
          </a:xfrm>
          <a:prstGeom prst="rect">
            <a:avLst/>
          </a:prstGeom>
        </p:spPr>
      </p:pic>
    </p:spTree>
    <p:extLst>
      <p:ext uri="{BB962C8B-B14F-4D97-AF65-F5344CB8AC3E}">
        <p14:creationId xmlns:p14="http://schemas.microsoft.com/office/powerpoint/2010/main" val="15145658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PERSONNA</a:t>
            </a:r>
            <a:endParaRPr lang="fr-FR" dirty="0"/>
          </a:p>
        </p:txBody>
      </p:sp>
      <p:sp>
        <p:nvSpPr>
          <p:cNvPr id="5" name="Espace réservé du contenu 2"/>
          <p:cNvSpPr txBox="1">
            <a:spLocks/>
          </p:cNvSpPr>
          <p:nvPr/>
        </p:nvSpPr>
        <p:spPr>
          <a:xfrm>
            <a:off x="498474" y="3930197"/>
            <a:ext cx="7786764" cy="2927803"/>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fr-FR" sz="1800" dirty="0"/>
              <a:t>Camille, 20 ans, étudiante en psychologie, prenant des cours en ligne . Dans le cadre de sa formation elle étudie les statistiques. Pour cela elle va s’habituer à manier des concepts de statistique mais pour la motiver on va lui demander de travailler sur des données d’individus (réels, vivants, de son temps + la cible des adolescents peut être un profil intéressant à étudier) </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3078" y="0"/>
            <a:ext cx="4099302" cy="2644711"/>
          </a:xfrm>
          <a:prstGeom prst="rect">
            <a:avLst/>
          </a:prstGeom>
        </p:spPr>
      </p:pic>
    </p:spTree>
    <p:extLst>
      <p:ext uri="{BB962C8B-B14F-4D97-AF65-F5344CB8AC3E}">
        <p14:creationId xmlns:p14="http://schemas.microsoft.com/office/powerpoint/2010/main" val="367245647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CIBLE #2</a:t>
            </a:r>
            <a:endParaRPr lang="fr-FR" dirty="0"/>
          </a:p>
        </p:txBody>
      </p:sp>
      <p:sp>
        <p:nvSpPr>
          <p:cNvPr id="5" name="Espace réservé du contenu 2"/>
          <p:cNvSpPr txBox="1">
            <a:spLocks/>
          </p:cNvSpPr>
          <p:nvPr/>
        </p:nvSpPr>
        <p:spPr>
          <a:xfrm>
            <a:off x="498474" y="2914196"/>
            <a:ext cx="8875336" cy="292780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fr-FR" dirty="0">
                <a:latin typeface="Janda As Long As You Love Me" charset="0"/>
                <a:ea typeface="Janda As Long As You Love Me" charset="0"/>
                <a:cs typeface="Janda As Long As You Love Me" charset="0"/>
              </a:rPr>
              <a:t>Analyse et Retour du jeu: </a:t>
            </a:r>
            <a:r>
              <a:rPr lang="fr-FR" b="1" dirty="0"/>
              <a:t>qui va analyser les réponses du jeux ? </a:t>
            </a:r>
            <a:br>
              <a:rPr lang="fr-FR" b="1" dirty="0"/>
            </a:br>
            <a:r>
              <a:rPr lang="fr-FR" dirty="0"/>
              <a:t>Les étudiants en psychologie en cours de statistique. </a:t>
            </a:r>
          </a:p>
          <a:p>
            <a:r>
              <a:rPr lang="fr-FR" dirty="0"/>
              <a:t>En récupérant les données du jeu, ils vont s’entraîner à manier des concepts </a:t>
            </a:r>
            <a:r>
              <a:rPr lang="fr-FR" dirty="0" smtClean="0"/>
              <a:t>de </a:t>
            </a:r>
            <a:r>
              <a:rPr lang="fr-FR" dirty="0"/>
              <a:t>statistique </a:t>
            </a:r>
          </a:p>
          <a:p>
            <a:r>
              <a:rPr lang="fr-FR" dirty="0"/>
              <a:t>et ils vont en même temps réussir à profiler un bilan sociologique de l’état de nos connaissances sur l’histoire et les archives </a:t>
            </a:r>
          </a:p>
          <a:p>
            <a:r>
              <a:rPr lang="fr-FR" dirty="0"/>
              <a:t>+ en analysant les données qui ont été faites sur les archives, ils vont commencer </a:t>
            </a:r>
            <a:endParaRPr lang="fr-FR" dirty="0" smtClean="0"/>
          </a:p>
          <a:p>
            <a:r>
              <a:rPr lang="fr-FR" dirty="0" smtClean="0"/>
              <a:t>à </a:t>
            </a:r>
            <a:r>
              <a:rPr lang="fr-FR" dirty="0"/>
              <a:t>faire une analyse du contenu qui sera très utile pour les archivistes</a:t>
            </a:r>
          </a:p>
          <a:p>
            <a:endParaRPr lang="fr-FR" dirty="0"/>
          </a:p>
        </p:txBody>
      </p:sp>
    </p:spTree>
    <p:extLst>
      <p:ext uri="{BB962C8B-B14F-4D97-AF65-F5344CB8AC3E}">
        <p14:creationId xmlns:p14="http://schemas.microsoft.com/office/powerpoint/2010/main" val="36002615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CONCEPTS</a:t>
            </a:r>
            <a:endParaRPr lang="fr-FR" dirty="0"/>
          </a:p>
        </p:txBody>
      </p:sp>
      <p:sp>
        <p:nvSpPr>
          <p:cNvPr id="3" name="Espace réservé du contenu 2"/>
          <p:cNvSpPr>
            <a:spLocks noGrp="1"/>
          </p:cNvSpPr>
          <p:nvPr>
            <p:ph idx="1"/>
          </p:nvPr>
        </p:nvSpPr>
        <p:spPr/>
        <p:txBody>
          <a:bodyPr/>
          <a:lstStyle/>
          <a:p>
            <a:r>
              <a:rPr lang="fr-FR" dirty="0" smtClean="0"/>
              <a:t>MOTS CLEFS + SCHÉMA</a:t>
            </a:r>
            <a:endParaRPr lang="fr-FR" dirty="0"/>
          </a:p>
        </p:txBody>
      </p:sp>
    </p:spTree>
    <p:extLst>
      <p:ext uri="{BB962C8B-B14F-4D97-AF65-F5344CB8AC3E}">
        <p14:creationId xmlns:p14="http://schemas.microsoft.com/office/powerpoint/2010/main" val="188025602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PARCOURS UTILISATEUR</a:t>
            </a:r>
            <a:endParaRPr lang="fr-FR" dirty="0"/>
          </a:p>
        </p:txBody>
      </p:sp>
      <p:sp>
        <p:nvSpPr>
          <p:cNvPr id="4" name="ZoneTexte 3"/>
          <p:cNvSpPr txBox="1"/>
          <p:nvPr/>
        </p:nvSpPr>
        <p:spPr>
          <a:xfrm>
            <a:off x="338138" y="1690688"/>
            <a:ext cx="9877425" cy="646331"/>
          </a:xfrm>
          <a:prstGeom prst="rect">
            <a:avLst/>
          </a:prstGeom>
          <a:noFill/>
        </p:spPr>
        <p:txBody>
          <a:bodyPr wrap="square" rtlCol="0">
            <a:spAutoFit/>
          </a:bodyPr>
          <a:lstStyle/>
          <a:p>
            <a:r>
              <a:rPr lang="fr-FR" dirty="0" smtClean="0"/>
              <a:t>L’utilisateur incarne un « citoyen » de son temps. Son profil évolue </a:t>
            </a:r>
          </a:p>
          <a:p>
            <a:r>
              <a:rPr lang="fr-FR" dirty="0" smtClean="0"/>
              <a:t>en fonction de la période où il se trouve. Il pourra donc incarner: </a:t>
            </a:r>
            <a:endParaRPr lang="fr-FR" dirty="0"/>
          </a:p>
        </p:txBody>
      </p:sp>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78835" t="16181" b="19571"/>
          <a:stretch/>
        </p:blipFill>
        <p:spPr>
          <a:xfrm>
            <a:off x="6752099" y="3366935"/>
            <a:ext cx="2128837" cy="3429000"/>
          </a:xfrm>
          <a:prstGeom prst="rect">
            <a:avLst/>
          </a:prstGeom>
        </p:spPr>
      </p:pic>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52604" t="20018" r="28646" b="22426"/>
          <a:stretch/>
        </p:blipFill>
        <p:spPr>
          <a:xfrm>
            <a:off x="4866149" y="3243109"/>
            <a:ext cx="1885950" cy="3071812"/>
          </a:xfrm>
          <a:prstGeom prst="rect">
            <a:avLst/>
          </a:prstGeom>
        </p:spPr>
      </p:pic>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l="29261" t="19126" r="54877" b="14306"/>
          <a:stretch/>
        </p:blipFill>
        <p:spPr>
          <a:xfrm>
            <a:off x="498474" y="3243109"/>
            <a:ext cx="1595439" cy="3552826"/>
          </a:xfrm>
          <a:prstGeom prst="rect">
            <a:avLst/>
          </a:prstGeom>
        </p:spPr>
      </p:pic>
      <p:pic>
        <p:nvPicPr>
          <p:cNvPr id="9" name="Image 8"/>
          <p:cNvPicPr>
            <a:picLocks noChangeAspect="1"/>
          </p:cNvPicPr>
          <p:nvPr/>
        </p:nvPicPr>
        <p:blipFill rotWithShape="1">
          <a:blip r:embed="rId2">
            <a:extLst>
              <a:ext uri="{28A0092B-C50C-407E-A947-70E740481C1C}">
                <a14:useLocalDpi xmlns:a14="http://schemas.microsoft.com/office/drawing/2010/main" val="0"/>
              </a:ext>
            </a:extLst>
          </a:blip>
          <a:srcRect l="3267" t="11362" r="76989"/>
          <a:stretch/>
        </p:blipFill>
        <p:spPr>
          <a:xfrm>
            <a:off x="2704948" y="2907239"/>
            <a:ext cx="1749630" cy="3950762"/>
          </a:xfrm>
          <a:prstGeom prst="rect">
            <a:avLst/>
          </a:prstGeom>
        </p:spPr>
      </p:pic>
      <p:sp>
        <p:nvSpPr>
          <p:cNvPr id="10" name="ZoneTexte 9"/>
          <p:cNvSpPr txBox="1"/>
          <p:nvPr/>
        </p:nvSpPr>
        <p:spPr>
          <a:xfrm>
            <a:off x="6752099" y="2520031"/>
            <a:ext cx="2598662" cy="923330"/>
          </a:xfrm>
          <a:prstGeom prst="rect">
            <a:avLst/>
          </a:prstGeom>
          <a:noFill/>
        </p:spPr>
        <p:txBody>
          <a:bodyPr wrap="square" rtlCol="0">
            <a:spAutoFit/>
          </a:bodyPr>
          <a:lstStyle/>
          <a:p>
            <a:r>
              <a:rPr lang="fr-FR" dirty="0" smtClean="0"/>
              <a:t>Un citoyen chef d’entreprise d’une </a:t>
            </a:r>
            <a:r>
              <a:rPr lang="fr-FR" dirty="0" err="1" smtClean="0"/>
              <a:t>start</a:t>
            </a:r>
            <a:r>
              <a:rPr lang="fr-FR" dirty="0" smtClean="0"/>
              <a:t> up</a:t>
            </a:r>
            <a:endParaRPr lang="fr-FR" dirty="0"/>
          </a:p>
        </p:txBody>
      </p:sp>
      <p:sp>
        <p:nvSpPr>
          <p:cNvPr id="11" name="ZoneTexte 10"/>
          <p:cNvSpPr txBox="1"/>
          <p:nvPr/>
        </p:nvSpPr>
        <p:spPr>
          <a:xfrm>
            <a:off x="5358189" y="2564030"/>
            <a:ext cx="1731168" cy="646331"/>
          </a:xfrm>
          <a:prstGeom prst="rect">
            <a:avLst/>
          </a:prstGeom>
          <a:noFill/>
        </p:spPr>
        <p:txBody>
          <a:bodyPr wrap="square" rtlCol="0">
            <a:spAutoFit/>
          </a:bodyPr>
          <a:lstStyle/>
          <a:p>
            <a:r>
              <a:rPr lang="fr-FR" dirty="0" smtClean="0"/>
              <a:t>Un citoyen cheminot</a:t>
            </a:r>
            <a:endParaRPr lang="fr-FR" dirty="0"/>
          </a:p>
        </p:txBody>
      </p:sp>
      <p:sp>
        <p:nvSpPr>
          <p:cNvPr id="12" name="ZoneTexte 11"/>
          <p:cNvSpPr txBox="1"/>
          <p:nvPr/>
        </p:nvSpPr>
        <p:spPr>
          <a:xfrm>
            <a:off x="2515668" y="2552015"/>
            <a:ext cx="2842521" cy="923330"/>
          </a:xfrm>
          <a:prstGeom prst="rect">
            <a:avLst/>
          </a:prstGeom>
          <a:noFill/>
        </p:spPr>
        <p:txBody>
          <a:bodyPr wrap="square" rtlCol="0">
            <a:spAutoFit/>
          </a:bodyPr>
          <a:lstStyle/>
          <a:p>
            <a:r>
              <a:rPr lang="fr-FR" dirty="0" smtClean="0"/>
              <a:t>Un compatriote, soldat sous l’empire de Napoléon</a:t>
            </a:r>
            <a:endParaRPr lang="fr-FR" dirty="0"/>
          </a:p>
        </p:txBody>
      </p:sp>
      <p:sp>
        <p:nvSpPr>
          <p:cNvPr id="13" name="ZoneTexte 12"/>
          <p:cNvSpPr txBox="1"/>
          <p:nvPr/>
        </p:nvSpPr>
        <p:spPr>
          <a:xfrm>
            <a:off x="362745" y="2596778"/>
            <a:ext cx="1731168" cy="646331"/>
          </a:xfrm>
          <a:prstGeom prst="rect">
            <a:avLst/>
          </a:prstGeom>
          <a:noFill/>
        </p:spPr>
        <p:txBody>
          <a:bodyPr wrap="square" rtlCol="0">
            <a:spAutoFit/>
          </a:bodyPr>
          <a:lstStyle/>
          <a:p>
            <a:r>
              <a:rPr lang="fr-FR" dirty="0" smtClean="0"/>
              <a:t>Un vilain, sous la royauté</a:t>
            </a:r>
            <a:endParaRPr lang="fr-FR" dirty="0"/>
          </a:p>
        </p:txBody>
      </p:sp>
    </p:spTree>
    <p:extLst>
      <p:ext uri="{BB962C8B-B14F-4D97-AF65-F5344CB8AC3E}">
        <p14:creationId xmlns:p14="http://schemas.microsoft.com/office/powerpoint/2010/main" val="39322710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5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nodeType="afterEffect">
                                  <p:stCondLst>
                                    <p:cond delay="10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3500"/>
                            </p:stCondLst>
                            <p:childTnLst>
                              <p:par>
                                <p:cTn id="17" presetID="1" presetClass="entr" presetSubtype="0" fill="hold" grpId="0" nodeType="afterEffect">
                                  <p:stCondLst>
                                    <p:cond delay="15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grpId="0" nodeType="afterEffect">
                                  <p:stCondLst>
                                    <p:cond delay="150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7500"/>
                            </p:stCondLst>
                            <p:childTnLst>
                              <p:par>
                                <p:cTn id="26" presetID="1" presetClass="entr" presetSubtype="0" fill="hold" nodeType="afterEffect">
                                  <p:stCondLst>
                                    <p:cond delay="100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THÉMATIQUES</a:t>
            </a:r>
            <a:endParaRPr lang="fr-FR" dirty="0"/>
          </a:p>
        </p:txBody>
      </p:sp>
      <p:sp>
        <p:nvSpPr>
          <p:cNvPr id="5" name="Espace réservé du contenu 2"/>
          <p:cNvSpPr>
            <a:spLocks noGrp="1"/>
          </p:cNvSpPr>
          <p:nvPr>
            <p:ph idx="1"/>
          </p:nvPr>
        </p:nvSpPr>
        <p:spPr>
          <a:xfrm>
            <a:off x="498474" y="1366762"/>
            <a:ext cx="7883525" cy="2394857"/>
          </a:xfrm>
        </p:spPr>
        <p:txBody>
          <a:bodyPr>
            <a:noAutofit/>
          </a:bodyPr>
          <a:lstStyle/>
          <a:p>
            <a:r>
              <a:rPr lang="fr-FR" dirty="0"/>
              <a:t>Les thématiques proposées dépendent de la banque de données à valoriser. </a:t>
            </a:r>
            <a:endParaRPr lang="fr-FR" dirty="0" smtClean="0"/>
          </a:p>
          <a:p>
            <a:endParaRPr lang="fr-FR" dirty="0" smtClean="0"/>
          </a:p>
          <a:p>
            <a:r>
              <a:rPr lang="fr-FR" dirty="0" smtClean="0"/>
              <a:t>Ici</a:t>
            </a:r>
            <a:r>
              <a:rPr lang="fr-FR" dirty="0"/>
              <a:t>, nous sommes sur le thème de la </a:t>
            </a:r>
            <a:r>
              <a:rPr lang="fr-FR" b="1" dirty="0"/>
              <a:t>République</a:t>
            </a:r>
            <a:r>
              <a:rPr lang="fr-FR" dirty="0"/>
              <a:t>. Une grande partie du corpus de photographies touche à la IV° République : après le régime de Vichy et avant la </a:t>
            </a:r>
            <a:r>
              <a:rPr lang="fr-FR" dirty="0" smtClean="0"/>
              <a:t>V</a:t>
            </a:r>
            <a:r>
              <a:rPr lang="fr-FR" dirty="0"/>
              <a:t>° République, qui régit encore aujourd’hui notre vie démocratique</a:t>
            </a:r>
            <a:r>
              <a:rPr lang="fr-FR" dirty="0" smtClean="0"/>
              <a:t>.</a:t>
            </a:r>
          </a:p>
          <a:p>
            <a:endParaRPr lang="fr-FR" dirty="0"/>
          </a:p>
          <a:p>
            <a:r>
              <a:rPr lang="fr-FR" dirty="0"/>
              <a:t>(On peut imaginer toutes sortes de thèmes : l’exposition universelle, l’histoire de la médecine, etc.)</a:t>
            </a:r>
          </a:p>
          <a:p>
            <a:endParaRPr lang="fr-FR" dirty="0"/>
          </a:p>
        </p:txBody>
      </p:sp>
    </p:spTree>
    <p:extLst>
      <p:ext uri="{BB962C8B-B14F-4D97-AF65-F5344CB8AC3E}">
        <p14:creationId xmlns:p14="http://schemas.microsoft.com/office/powerpoint/2010/main" val="19657531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OUTILS DANS LE JEU</a:t>
            </a:r>
            <a:endParaRPr lang="fr-FR" dirty="0"/>
          </a:p>
        </p:txBody>
      </p:sp>
      <p:sp>
        <p:nvSpPr>
          <p:cNvPr id="5" name="Espace réservé du contenu 2"/>
          <p:cNvSpPr>
            <a:spLocks noGrp="1"/>
          </p:cNvSpPr>
          <p:nvPr>
            <p:ph idx="1"/>
          </p:nvPr>
        </p:nvSpPr>
        <p:spPr>
          <a:xfrm>
            <a:off x="498474" y="1366762"/>
            <a:ext cx="7883525" cy="2394857"/>
          </a:xfrm>
        </p:spPr>
        <p:txBody>
          <a:bodyPr>
            <a:noAutofit/>
          </a:bodyPr>
          <a:lstStyle/>
          <a:p>
            <a:r>
              <a:rPr lang="fr-FR" dirty="0"/>
              <a:t>Il peut cliquer sur la photo (les clics sont répertoriés)</a:t>
            </a:r>
          </a:p>
          <a:p>
            <a:r>
              <a:rPr lang="fr-FR" dirty="0"/>
              <a:t>Il peut taguer une émotion sur un personnage</a:t>
            </a:r>
          </a:p>
          <a:p>
            <a:r>
              <a:rPr lang="fr-FR" dirty="0"/>
              <a:t>On peut avoir une « roulette du temps »</a:t>
            </a:r>
          </a:p>
          <a:p>
            <a:r>
              <a:rPr lang="fr-FR" dirty="0"/>
              <a:t>Un panier à objet à collectionner (pour poursuivre </a:t>
            </a:r>
            <a:br>
              <a:rPr lang="fr-FR" dirty="0"/>
            </a:br>
            <a:r>
              <a:rPr lang="fr-FR" dirty="0"/>
              <a:t>l’aventure: avoir son bonnet phrygien</a:t>
            </a:r>
            <a:r>
              <a:rPr lang="is-IS" dirty="0"/>
              <a:t>…)</a:t>
            </a:r>
          </a:p>
          <a:p>
            <a:r>
              <a:rPr lang="fr-FR" dirty="0"/>
              <a:t>A quelle époque estimez vous la prise de cette photo ? </a:t>
            </a:r>
            <a:br>
              <a:rPr lang="fr-FR" dirty="0"/>
            </a:br>
            <a:r>
              <a:rPr lang="fr-FR" dirty="0"/>
              <a:t>1320 =&gt; retourne à la case départ en </a:t>
            </a:r>
            <a:r>
              <a:rPr lang="fr-FR" dirty="0" smtClean="0"/>
              <a:t>1320</a:t>
            </a:r>
            <a:r>
              <a:rPr lang="fr-FR" dirty="0"/>
              <a:t> </a:t>
            </a:r>
            <a:r>
              <a:rPr lang="is-IS" dirty="0" smtClean="0"/>
              <a:t>…</a:t>
            </a:r>
            <a:endParaRPr lang="is-IS"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6661" y="4382105"/>
            <a:ext cx="2364005" cy="2246086"/>
          </a:xfrm>
          <a:prstGeom prst="rect">
            <a:avLst/>
          </a:prstGeom>
        </p:spPr>
      </p:pic>
    </p:spTree>
    <p:extLst>
      <p:ext uri="{BB962C8B-B14F-4D97-AF65-F5344CB8AC3E}">
        <p14:creationId xmlns:p14="http://schemas.microsoft.com/office/powerpoint/2010/main" val="65873206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BILAN</a:t>
            </a:r>
            <a:endParaRPr lang="fr-FR" dirty="0"/>
          </a:p>
        </p:txBody>
      </p:sp>
      <p:sp>
        <p:nvSpPr>
          <p:cNvPr id="3" name="Espace réservé du contenu 2"/>
          <p:cNvSpPr>
            <a:spLocks noGrp="1"/>
          </p:cNvSpPr>
          <p:nvPr>
            <p:ph idx="1"/>
          </p:nvPr>
        </p:nvSpPr>
        <p:spPr>
          <a:xfrm>
            <a:off x="498474" y="1981200"/>
            <a:ext cx="7097336" cy="4144963"/>
          </a:xfrm>
        </p:spPr>
        <p:txBody>
          <a:bodyPr/>
          <a:lstStyle/>
          <a:p>
            <a:r>
              <a:rPr lang="fr-FR" dirty="0"/>
              <a:t>Ce jeu est donc à la fois pédagogique puisqu’il fait découvrir des questions historiques/ civiques aux adolescents et sociologique puisqu’il permet de générer des statistiques sur l’interprétation des archives par une population donnée. C’est une formidable source de travail en statistique pour les étudiants en psychologie qui mettent en jeu les concepts de variables et de protocole sur une population réelle.</a:t>
            </a:r>
          </a:p>
        </p:txBody>
      </p:sp>
    </p:spTree>
    <p:extLst>
      <p:ext uri="{BB962C8B-B14F-4D97-AF65-F5344CB8AC3E}">
        <p14:creationId xmlns:p14="http://schemas.microsoft.com/office/powerpoint/2010/main" val="99662037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CHRONOLOGIE</a:t>
            </a:r>
            <a:endParaRPr lang="fr-FR" dirty="0"/>
          </a:p>
        </p:txBody>
      </p:sp>
      <p:sp>
        <p:nvSpPr>
          <p:cNvPr id="14" name="Flèche vers la droite 13"/>
          <p:cNvSpPr/>
          <p:nvPr/>
        </p:nvSpPr>
        <p:spPr>
          <a:xfrm>
            <a:off x="1" y="6023429"/>
            <a:ext cx="8756952" cy="683514"/>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600" dirty="0">
              <a:solidFill>
                <a:schemeClr val="bg2">
                  <a:lumMod val="75000"/>
                </a:schemeClr>
              </a:solidFill>
              <a:latin typeface="Janda As Long As You Love Me" charset="0"/>
              <a:ea typeface="Janda As Long As You Love Me" charset="0"/>
              <a:cs typeface="Janda As Long As You Love Me" charset="0"/>
            </a:endParaRPr>
          </a:p>
        </p:txBody>
      </p:sp>
      <p:pic>
        <p:nvPicPr>
          <p:cNvPr id="15" name="Image 14"/>
          <p:cNvPicPr>
            <a:picLocks noChangeAspect="1"/>
          </p:cNvPicPr>
          <p:nvPr/>
        </p:nvPicPr>
        <p:blipFill>
          <a:blip r:embed="rId2"/>
          <a:stretch>
            <a:fillRect/>
          </a:stretch>
        </p:blipFill>
        <p:spPr>
          <a:xfrm>
            <a:off x="217074" y="1121092"/>
            <a:ext cx="7704666" cy="4902337"/>
          </a:xfrm>
          <a:prstGeom prst="rect">
            <a:avLst/>
          </a:prstGeom>
        </p:spPr>
      </p:pic>
    </p:spTree>
    <p:extLst>
      <p:ext uri="{BB962C8B-B14F-4D97-AF65-F5344CB8AC3E}">
        <p14:creationId xmlns:p14="http://schemas.microsoft.com/office/powerpoint/2010/main" val="234410561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Tree>
    <p:extLst>
      <p:ext uri="{BB962C8B-B14F-4D97-AF65-F5344CB8AC3E}">
        <p14:creationId xmlns:p14="http://schemas.microsoft.com/office/powerpoint/2010/main" val="263275846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98075" y="640196"/>
            <a:ext cx="5766555" cy="646331"/>
          </a:xfrm>
          <a:prstGeom prst="rect">
            <a:avLst/>
          </a:prstGeom>
          <a:noFill/>
        </p:spPr>
        <p:txBody>
          <a:bodyPr wrap="square" rtlCol="0">
            <a:spAutoFit/>
          </a:bodyPr>
          <a:lstStyle/>
          <a:p>
            <a:r>
              <a:rPr lang="fr-FR" sz="3600" dirty="0" smtClean="0">
                <a:solidFill>
                  <a:schemeClr val="accent6"/>
                </a:solidFill>
              </a:rPr>
              <a:t>Des archivistes ravis !</a:t>
            </a:r>
            <a:endParaRPr lang="fr-FR" sz="3600" dirty="0">
              <a:solidFill>
                <a:schemeClr val="accent6"/>
              </a:solidFill>
            </a:endParaRPr>
          </a:p>
        </p:txBody>
      </p:sp>
      <p:pic>
        <p:nvPicPr>
          <p:cNvPr id="5" name="Picture 2" descr="https://media1.tenor.com/images/8b0b7ba0e9f05a83d4201f11fda3ed9d/tenor.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013" y="1352692"/>
            <a:ext cx="2946570" cy="1610063"/>
          </a:xfrm>
          <a:prstGeom prst="rect">
            <a:avLst/>
          </a:prstGeom>
          <a:noFill/>
          <a:extLst>
            <a:ext uri="{909E8E84-426E-40dd-AFC4-6F175D3DCCD1}">
              <a14:hiddenFill xmlns:a14="http://schemas.microsoft.com/office/drawing/2010/main">
                <a:solidFill>
                  <a:srgbClr val="FFFFFF"/>
                </a:solidFill>
              </a14:hiddenFill>
            </a:ext>
          </a:extLst>
        </p:spPr>
      </p:pic>
      <p:pic>
        <p:nvPicPr>
          <p:cNvPr id="6" name="giph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97930" y="3082318"/>
            <a:ext cx="2565492" cy="1881361"/>
          </a:xfrm>
          <a:prstGeom prst="rect">
            <a:avLst/>
          </a:prstGeom>
        </p:spPr>
      </p:pic>
      <p:sp>
        <p:nvSpPr>
          <p:cNvPr id="8" name="ZoneTexte 7"/>
          <p:cNvSpPr txBox="1"/>
          <p:nvPr/>
        </p:nvSpPr>
        <p:spPr>
          <a:xfrm>
            <a:off x="3845183" y="1762426"/>
            <a:ext cx="4552183" cy="1200329"/>
          </a:xfrm>
          <a:prstGeom prst="rect">
            <a:avLst/>
          </a:prstGeom>
          <a:noFill/>
        </p:spPr>
        <p:txBody>
          <a:bodyPr wrap="square" rtlCol="0">
            <a:spAutoFit/>
          </a:bodyPr>
          <a:lstStyle/>
          <a:p>
            <a:r>
              <a:rPr lang="fr-FR" sz="3600" dirty="0" smtClean="0">
                <a:solidFill>
                  <a:schemeClr val="accent6"/>
                </a:solidFill>
              </a:rPr>
              <a:t>Des collégiens impliqués !</a:t>
            </a:r>
            <a:endParaRPr lang="fr-FR" sz="3600" dirty="0">
              <a:solidFill>
                <a:schemeClr val="accent6"/>
              </a:solidFill>
            </a:endParaRPr>
          </a:p>
        </p:txBody>
      </p:sp>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7840" y="4851597"/>
            <a:ext cx="2701838" cy="1801225"/>
          </a:xfrm>
          <a:prstGeom prst="rect">
            <a:avLst/>
          </a:prstGeom>
        </p:spPr>
      </p:pic>
      <p:sp>
        <p:nvSpPr>
          <p:cNvPr id="10" name="ZoneTexte 9"/>
          <p:cNvSpPr txBox="1"/>
          <p:nvPr/>
        </p:nvSpPr>
        <p:spPr>
          <a:xfrm>
            <a:off x="450140" y="3395050"/>
            <a:ext cx="4552183" cy="1200329"/>
          </a:xfrm>
          <a:prstGeom prst="rect">
            <a:avLst/>
          </a:prstGeom>
          <a:noFill/>
        </p:spPr>
        <p:txBody>
          <a:bodyPr wrap="square" rtlCol="0">
            <a:spAutoFit/>
          </a:bodyPr>
          <a:lstStyle/>
          <a:p>
            <a:r>
              <a:rPr lang="fr-FR" sz="3600" dirty="0" smtClean="0">
                <a:solidFill>
                  <a:schemeClr val="accent6"/>
                </a:solidFill>
              </a:rPr>
              <a:t>Des étudiants en psycho motivés !</a:t>
            </a:r>
            <a:endParaRPr lang="fr-FR" sz="3600" dirty="0">
              <a:solidFill>
                <a:schemeClr val="accent6"/>
              </a:solidFill>
            </a:endParaRPr>
          </a:p>
        </p:txBody>
      </p:sp>
    </p:spTree>
    <p:extLst>
      <p:ext uri="{BB962C8B-B14F-4D97-AF65-F5344CB8AC3E}">
        <p14:creationId xmlns:p14="http://schemas.microsoft.com/office/powerpoint/2010/main" val="29506553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100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7886700" cy="689524"/>
          </a:xfrm>
        </p:spPr>
        <p:txBody>
          <a:bodyPr>
            <a:normAutofit/>
          </a:bodyPr>
          <a:lstStyle/>
          <a:p>
            <a:r>
              <a:rPr lang="fr-CH" dirty="0" smtClean="0"/>
              <a:t>JEU TETRIS</a:t>
            </a:r>
            <a:endParaRPr lang="fr-CH" dirty="0"/>
          </a:p>
        </p:txBody>
      </p:sp>
      <p:sp>
        <p:nvSpPr>
          <p:cNvPr id="4" name="Rectangle 3"/>
          <p:cNvSpPr/>
          <p:nvPr/>
        </p:nvSpPr>
        <p:spPr>
          <a:xfrm>
            <a:off x="603504" y="5797296"/>
            <a:ext cx="1316736"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Rectangle 4"/>
          <p:cNvSpPr/>
          <p:nvPr/>
        </p:nvSpPr>
        <p:spPr>
          <a:xfrm>
            <a:off x="1920240" y="5797296"/>
            <a:ext cx="1316736" cy="18288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p:cNvSpPr/>
          <p:nvPr/>
        </p:nvSpPr>
        <p:spPr>
          <a:xfrm>
            <a:off x="3255264" y="5797296"/>
            <a:ext cx="1316736" cy="1828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Rectangle 6"/>
          <p:cNvSpPr/>
          <p:nvPr/>
        </p:nvSpPr>
        <p:spPr>
          <a:xfrm>
            <a:off x="1920240" y="5614416"/>
            <a:ext cx="1316736" cy="18288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Rectangle 7"/>
          <p:cNvSpPr/>
          <p:nvPr/>
        </p:nvSpPr>
        <p:spPr>
          <a:xfrm>
            <a:off x="3236976" y="5614416"/>
            <a:ext cx="1316736" cy="182880"/>
          </a:xfrm>
          <a:prstGeom prst="rect">
            <a:avLst/>
          </a:prstGeom>
          <a:solidFill>
            <a:srgbClr val="FF4B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Rectangle 8"/>
          <p:cNvSpPr/>
          <p:nvPr/>
        </p:nvSpPr>
        <p:spPr>
          <a:xfrm>
            <a:off x="3236976" y="5431536"/>
            <a:ext cx="1316736" cy="1828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Rectangle 9"/>
          <p:cNvSpPr/>
          <p:nvPr/>
        </p:nvSpPr>
        <p:spPr>
          <a:xfrm>
            <a:off x="804672" y="2836872"/>
            <a:ext cx="1316736" cy="182880"/>
          </a:xfrm>
          <a:prstGeom prst="rect">
            <a:avLst/>
          </a:prstGeom>
          <a:solidFill>
            <a:srgbClr val="C65C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1" name="Connecteur droit 10"/>
          <p:cNvCxnSpPr/>
          <p:nvPr/>
        </p:nvCxnSpPr>
        <p:spPr>
          <a:xfrm>
            <a:off x="603504" y="1060704"/>
            <a:ext cx="0" cy="49194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V="1">
            <a:off x="4553712" y="1060704"/>
            <a:ext cx="54864" cy="49194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603504" y="1060704"/>
            <a:ext cx="3986784"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2"/>
          <a:stretch>
            <a:fillRect/>
          </a:stretch>
        </p:blipFill>
        <p:spPr>
          <a:xfrm>
            <a:off x="4921250" y="4269486"/>
            <a:ext cx="3594100" cy="2324100"/>
          </a:xfrm>
          <a:prstGeom prst="rect">
            <a:avLst/>
          </a:prstGeom>
        </p:spPr>
      </p:pic>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 y="1072812"/>
            <a:ext cx="628759" cy="654957"/>
          </a:xfrm>
          <a:prstGeom prst="rect">
            <a:avLst/>
          </a:prstGeom>
        </p:spPr>
      </p:pic>
      <p:pic>
        <p:nvPicPr>
          <p:cNvPr id="16" name="Imag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7409" y="1072812"/>
            <a:ext cx="628759" cy="654957"/>
          </a:xfrm>
          <a:prstGeom prst="rect">
            <a:avLst/>
          </a:prstGeom>
        </p:spPr>
      </p:pic>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6168" y="1072812"/>
            <a:ext cx="628759" cy="654957"/>
          </a:xfrm>
          <a:prstGeom prst="rect">
            <a:avLst/>
          </a:prstGeom>
        </p:spPr>
      </p:pic>
      <p:pic>
        <p:nvPicPr>
          <p:cNvPr id="18" name="Imag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927" y="1054650"/>
            <a:ext cx="628759" cy="654957"/>
          </a:xfrm>
          <a:prstGeom prst="rect">
            <a:avLst/>
          </a:prstGeom>
        </p:spPr>
      </p:pic>
      <p:pic>
        <p:nvPicPr>
          <p:cNvPr id="22" name="Imag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730" y="3705602"/>
            <a:ext cx="628759" cy="654957"/>
          </a:xfrm>
          <a:prstGeom prst="rect">
            <a:avLst/>
          </a:prstGeom>
        </p:spPr>
      </p:pic>
      <p:pic>
        <p:nvPicPr>
          <p:cNvPr id="23" name="Imag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927" y="1733823"/>
            <a:ext cx="628759" cy="654957"/>
          </a:xfrm>
          <a:prstGeom prst="rect">
            <a:avLst/>
          </a:prstGeom>
        </p:spPr>
      </p:pic>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686" y="2413721"/>
            <a:ext cx="628759" cy="654957"/>
          </a:xfrm>
          <a:prstGeom prst="rect">
            <a:avLst/>
          </a:prstGeom>
        </p:spPr>
      </p:pic>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927" y="2413721"/>
            <a:ext cx="628759" cy="654957"/>
          </a:xfrm>
          <a:prstGeom prst="rect">
            <a:avLst/>
          </a:prstGeom>
        </p:spPr>
      </p:pic>
      <p:pic>
        <p:nvPicPr>
          <p:cNvPr id="30" name="Imag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8217" y="4959459"/>
            <a:ext cx="628759" cy="654957"/>
          </a:xfrm>
          <a:prstGeom prst="rect">
            <a:avLst/>
          </a:prstGeom>
        </p:spPr>
      </p:pic>
      <p:pic>
        <p:nvPicPr>
          <p:cNvPr id="31" name="Imag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2489" y="3723635"/>
            <a:ext cx="628759" cy="654957"/>
          </a:xfrm>
          <a:prstGeom prst="rect">
            <a:avLst/>
          </a:prstGeom>
        </p:spPr>
      </p:pic>
      <p:pic>
        <p:nvPicPr>
          <p:cNvPr id="32" name="Imag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2445" y="3705602"/>
            <a:ext cx="628759" cy="654957"/>
          </a:xfrm>
          <a:prstGeom prst="rect">
            <a:avLst/>
          </a:prstGeom>
        </p:spPr>
      </p:pic>
      <p:pic>
        <p:nvPicPr>
          <p:cNvPr id="14" name="Image 13"/>
          <p:cNvPicPr>
            <a:picLocks noChangeAspect="1"/>
          </p:cNvPicPr>
          <p:nvPr/>
        </p:nvPicPr>
        <p:blipFill>
          <a:blip r:embed="rId4"/>
          <a:stretch>
            <a:fillRect/>
          </a:stretch>
        </p:blipFill>
        <p:spPr>
          <a:xfrm>
            <a:off x="4921250" y="1054650"/>
            <a:ext cx="2829641" cy="2969185"/>
          </a:xfrm>
          <a:prstGeom prst="rect">
            <a:avLst/>
          </a:prstGeom>
        </p:spPr>
      </p:pic>
    </p:spTree>
    <p:extLst>
      <p:ext uri="{BB962C8B-B14F-4D97-AF65-F5344CB8AC3E}">
        <p14:creationId xmlns:p14="http://schemas.microsoft.com/office/powerpoint/2010/main" val="15682452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02276" y="321972"/>
            <a:ext cx="7466527" cy="1477328"/>
          </a:xfrm>
          <a:prstGeom prst="rect">
            <a:avLst/>
          </a:prstGeom>
          <a:noFill/>
        </p:spPr>
        <p:txBody>
          <a:bodyPr wrap="square" rtlCol="0">
            <a:spAutoFit/>
          </a:bodyPr>
          <a:lstStyle/>
          <a:p>
            <a:r>
              <a:rPr lang="fr-FR" b="1" dirty="0" smtClean="0"/>
              <a:t>NIVEAU 1</a:t>
            </a:r>
          </a:p>
          <a:p>
            <a:r>
              <a:rPr lang="fr-FR" dirty="0" smtClean="0"/>
              <a:t>J’identifie un maximum de variables sur la photographie ;</a:t>
            </a:r>
          </a:p>
          <a:p>
            <a:r>
              <a:rPr lang="fr-FR" dirty="0" smtClean="0"/>
              <a:t>Quand j’estime avoir épuisé le sujet, je clique pour analyser une autre photographie.</a:t>
            </a:r>
          </a:p>
          <a:p>
            <a:endParaRPr lang="fr-FR" dirty="0" smtClean="0"/>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10" y="1255825"/>
            <a:ext cx="2450306" cy="66675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0464" y="1492419"/>
            <a:ext cx="3877191" cy="5384987"/>
          </a:xfrm>
          <a:prstGeom prst="rect">
            <a:avLst/>
          </a:prstGeom>
        </p:spPr>
      </p:pic>
      <p:pic>
        <p:nvPicPr>
          <p:cNvPr id="8" name="Image 7"/>
          <p:cNvPicPr>
            <a:picLocks noChangeAspect="1"/>
          </p:cNvPicPr>
          <p:nvPr/>
        </p:nvPicPr>
        <p:blipFill>
          <a:blip r:embed="rId6"/>
          <a:stretch>
            <a:fillRect/>
          </a:stretch>
        </p:blipFill>
        <p:spPr>
          <a:xfrm>
            <a:off x="7556842" y="2822956"/>
            <a:ext cx="1587158" cy="2343686"/>
          </a:xfrm>
          <a:prstGeom prst="rect">
            <a:avLst/>
          </a:prstGeom>
        </p:spPr>
      </p:pic>
      <p:sp>
        <p:nvSpPr>
          <p:cNvPr id="9" name="Arrondir un rectangle à un seul coin 8"/>
          <p:cNvSpPr/>
          <p:nvPr/>
        </p:nvSpPr>
        <p:spPr>
          <a:xfrm>
            <a:off x="695596" y="2035795"/>
            <a:ext cx="1952671" cy="901336"/>
          </a:xfrm>
          <a:prstGeom prst="round1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F</a:t>
            </a:r>
            <a:r>
              <a:rPr lang="fr-FR" sz="2400" dirty="0" smtClean="0">
                <a:solidFill>
                  <a:schemeClr val="tx1"/>
                </a:solidFill>
              </a:rPr>
              <a:t>FAISAN</a:t>
            </a:r>
            <a:endParaRPr lang="fr-FR" sz="2400" dirty="0"/>
          </a:p>
        </p:txBody>
      </p:sp>
      <p:sp>
        <p:nvSpPr>
          <p:cNvPr id="11" name="Arrondir un rectangle à un seul coin 10"/>
          <p:cNvSpPr/>
          <p:nvPr/>
        </p:nvSpPr>
        <p:spPr>
          <a:xfrm>
            <a:off x="695596" y="3206776"/>
            <a:ext cx="1952671" cy="901336"/>
          </a:xfrm>
          <a:prstGeom prst="round1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solidFill>
                  <a:schemeClr val="tx1"/>
                </a:solidFill>
              </a:rPr>
              <a:t>HOMME</a:t>
            </a:r>
            <a:endParaRPr lang="fr-FR" sz="2400" dirty="0">
              <a:solidFill>
                <a:schemeClr val="tx1"/>
              </a:solidFill>
            </a:endParaRPr>
          </a:p>
        </p:txBody>
      </p:sp>
      <p:sp>
        <p:nvSpPr>
          <p:cNvPr id="12" name="Arrondir un rectangle à un seul coin 11"/>
          <p:cNvSpPr/>
          <p:nvPr/>
        </p:nvSpPr>
        <p:spPr>
          <a:xfrm>
            <a:off x="695595" y="4377757"/>
            <a:ext cx="1952671" cy="901336"/>
          </a:xfrm>
          <a:prstGeom prst="round1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solidFill>
                  <a:schemeClr val="tx1"/>
                </a:solidFill>
              </a:rPr>
              <a:t>VOITURE</a:t>
            </a:r>
            <a:endParaRPr lang="fr-FR" sz="2400" dirty="0">
              <a:solidFill>
                <a:schemeClr val="tx1"/>
              </a:solidFill>
            </a:endParaRPr>
          </a:p>
        </p:txBody>
      </p:sp>
      <p:sp>
        <p:nvSpPr>
          <p:cNvPr id="13" name="Arrondir un rectangle à un seul coin 12"/>
          <p:cNvSpPr/>
          <p:nvPr/>
        </p:nvSpPr>
        <p:spPr>
          <a:xfrm>
            <a:off x="695595" y="5679367"/>
            <a:ext cx="1952671" cy="901336"/>
          </a:xfrm>
          <a:prstGeom prst="round1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solidFill>
                  <a:schemeClr val="tx1"/>
                </a:solidFill>
              </a:rPr>
              <a:t>CHAPEAU</a:t>
            </a:r>
            <a:endParaRPr lang="fr-FR" sz="2400" dirty="0">
              <a:solidFill>
                <a:schemeClr val="tx1"/>
              </a:solidFill>
            </a:endParaRPr>
          </a:p>
        </p:txBody>
      </p:sp>
      <p:pic>
        <p:nvPicPr>
          <p:cNvPr id="14" name="declencheur appareil phot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50421" y="3047844"/>
            <a:ext cx="457200" cy="609600"/>
          </a:xfrm>
          <a:prstGeom prst="rect">
            <a:avLst/>
          </a:prstGeom>
        </p:spPr>
      </p:pic>
    </p:spTree>
    <p:extLst>
      <p:ext uri="{BB962C8B-B14F-4D97-AF65-F5344CB8AC3E}">
        <p14:creationId xmlns:p14="http://schemas.microsoft.com/office/powerpoint/2010/main" val="38522407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599" fill="hold"/>
                                        <p:tgtEl>
                                          <p:spTgt spid="14"/>
                                        </p:tgtEl>
                                      </p:cBhvr>
                                    </p:cmd>
                                  </p:childTnLst>
                                </p:cTn>
                              </p:par>
                            </p:childTnLst>
                          </p:cTn>
                        </p:par>
                      </p:childTnLst>
                    </p:cTn>
                  </p:par>
                </p:childTnLst>
              </p:cTn>
              <p:nextCondLst>
                <p:cond evt="onClick" delay="0">
                  <p:tgtEl>
                    <p:spTgt spid="14"/>
                  </p:tgtEl>
                </p:cond>
              </p:nextCondLst>
            </p:seq>
            <p:audio>
              <p:cMediaNode vol="80000">
                <p:cTn id="40" fill="hold" display="0">
                  <p:stCondLst>
                    <p:cond delay="indefinite"/>
                  </p:stCondLst>
                  <p:endCondLst>
                    <p:cond evt="onStopAudio" delay="0">
                      <p:tgtEl>
                        <p:sldTgt/>
                      </p:tgtEl>
                    </p:cond>
                  </p:endCondLst>
                </p:cTn>
                <p:tgtEl>
                  <p:spTgt spid="14"/>
                </p:tgtEl>
              </p:cMediaNode>
            </p:audio>
          </p:childTnLst>
        </p:cTn>
      </p:par>
    </p:tnLst>
    <p:bldLst>
      <p:bldP spid="9" grpId="0" animBg="1"/>
      <p:bldP spid="11"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4726" y="258080"/>
            <a:ext cx="6809014" cy="2031325"/>
          </a:xfrm>
          <a:prstGeom prst="rect">
            <a:avLst/>
          </a:prstGeom>
          <a:noFill/>
        </p:spPr>
        <p:txBody>
          <a:bodyPr wrap="square" rtlCol="0">
            <a:spAutoFit/>
          </a:bodyPr>
          <a:lstStyle/>
          <a:p>
            <a:r>
              <a:rPr lang="fr-FR" b="1" dirty="0" smtClean="0"/>
              <a:t>NIVEAU 2 – alternative à </a:t>
            </a:r>
            <a:r>
              <a:rPr lang="fr-FR" b="1" dirty="0" err="1" smtClean="0"/>
              <a:t>Tetris</a:t>
            </a:r>
            <a:endParaRPr lang="fr-FR" b="1" dirty="0" smtClean="0"/>
          </a:p>
          <a:p>
            <a:endParaRPr lang="fr-FR" dirty="0" smtClean="0"/>
          </a:p>
          <a:p>
            <a:r>
              <a:rPr lang="fr-FR" dirty="0" smtClean="0"/>
              <a:t>J’ai identifié une dizaine de variables sur 5 photos en 3 minutes.</a:t>
            </a:r>
          </a:p>
          <a:p>
            <a:endParaRPr lang="fr-FR" dirty="0"/>
          </a:p>
          <a:p>
            <a:r>
              <a:rPr lang="fr-FR" dirty="0" smtClean="0"/>
              <a:t>Je vais maintenant rapprocher des variables semblables : </a:t>
            </a:r>
          </a:p>
          <a:p>
            <a:endParaRPr lang="fr-FR" dirty="0"/>
          </a:p>
        </p:txBody>
      </p:sp>
      <p:pic>
        <p:nvPicPr>
          <p:cNvPr id="3" name="Image 2"/>
          <p:cNvPicPr>
            <a:picLocks noChangeAspect="1"/>
          </p:cNvPicPr>
          <p:nvPr/>
        </p:nvPicPr>
        <p:blipFill>
          <a:blip r:embed="rId4"/>
          <a:stretch>
            <a:fillRect/>
          </a:stretch>
        </p:blipFill>
        <p:spPr>
          <a:xfrm>
            <a:off x="5613763" y="4111207"/>
            <a:ext cx="1993565" cy="957155"/>
          </a:xfrm>
          <a:prstGeom prst="rect">
            <a:avLst/>
          </a:prstGeom>
          <a:solidFill>
            <a:schemeClr val="accent4">
              <a:lumMod val="60000"/>
              <a:lumOff val="40000"/>
            </a:schemeClr>
          </a:solidFill>
        </p:spPr>
      </p:pic>
      <p:sp>
        <p:nvSpPr>
          <p:cNvPr id="4" name="Arrondir un rectangle à un seul coin 3"/>
          <p:cNvSpPr/>
          <p:nvPr/>
        </p:nvSpPr>
        <p:spPr>
          <a:xfrm>
            <a:off x="2775231" y="2816223"/>
            <a:ext cx="1952671" cy="901336"/>
          </a:xfrm>
          <a:prstGeom prst="round1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solidFill>
                  <a:schemeClr val="tx1"/>
                </a:solidFill>
              </a:rPr>
              <a:t>PRESIDENT</a:t>
            </a:r>
            <a:endParaRPr lang="fr-FR" sz="2400" dirty="0">
              <a:solidFill>
                <a:schemeClr val="tx1"/>
              </a:solidFill>
            </a:endParaRPr>
          </a:p>
        </p:txBody>
      </p:sp>
      <p:sp>
        <p:nvSpPr>
          <p:cNvPr id="7" name="Arrondir un rectangle à un seul coin 6"/>
          <p:cNvSpPr/>
          <p:nvPr/>
        </p:nvSpPr>
        <p:spPr>
          <a:xfrm>
            <a:off x="6464595" y="5347266"/>
            <a:ext cx="1952671" cy="901336"/>
          </a:xfrm>
          <a:prstGeom prst="round1Rect">
            <a:avLst/>
          </a:prstGeom>
          <a:solidFill>
            <a:srgbClr val="FF000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solidFill>
                  <a:schemeClr val="tx1"/>
                </a:solidFill>
              </a:rPr>
              <a:t>CHEF DE L’ETAT</a:t>
            </a:r>
            <a:endParaRPr lang="fr-FR" sz="2400" dirty="0">
              <a:solidFill>
                <a:schemeClr val="tx1"/>
              </a:solidFill>
            </a:endParaRPr>
          </a:p>
        </p:txBody>
      </p:sp>
      <p:sp>
        <p:nvSpPr>
          <p:cNvPr id="8" name="Arrondir un rectangle à un seul coin 7"/>
          <p:cNvSpPr/>
          <p:nvPr/>
        </p:nvSpPr>
        <p:spPr>
          <a:xfrm>
            <a:off x="2766733" y="5001468"/>
            <a:ext cx="1952671" cy="901336"/>
          </a:xfrm>
          <a:prstGeom prst="round1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solidFill>
                  <a:schemeClr val="tx1"/>
                </a:solidFill>
              </a:rPr>
              <a:t>FEUTRE</a:t>
            </a:r>
            <a:endParaRPr lang="fr-FR" sz="2400" dirty="0">
              <a:solidFill>
                <a:schemeClr val="tx1"/>
              </a:solidFill>
            </a:endParaRPr>
          </a:p>
        </p:txBody>
      </p:sp>
      <p:sp>
        <p:nvSpPr>
          <p:cNvPr id="9" name="Arrondir un rectangle à un seul coin 8"/>
          <p:cNvSpPr/>
          <p:nvPr/>
        </p:nvSpPr>
        <p:spPr>
          <a:xfrm>
            <a:off x="2775231" y="3938901"/>
            <a:ext cx="1952671" cy="901336"/>
          </a:xfrm>
          <a:prstGeom prst="round1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solidFill>
                  <a:schemeClr val="tx1"/>
                </a:solidFill>
              </a:rPr>
              <a:t>CHAPEAU</a:t>
            </a:r>
            <a:endParaRPr lang="fr-FR" sz="2400" dirty="0">
              <a:solidFill>
                <a:schemeClr val="tx1"/>
              </a:solidFill>
            </a:endParaRPr>
          </a:p>
        </p:txBody>
      </p:sp>
      <p:sp>
        <p:nvSpPr>
          <p:cNvPr id="10" name="Arrondir un rectangle à un seul coin 9"/>
          <p:cNvSpPr/>
          <p:nvPr/>
        </p:nvSpPr>
        <p:spPr>
          <a:xfrm>
            <a:off x="451146" y="2816223"/>
            <a:ext cx="1952671" cy="901336"/>
          </a:xfrm>
          <a:prstGeom prst="round1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solidFill>
                  <a:schemeClr val="tx1"/>
                </a:solidFill>
              </a:rPr>
              <a:t>GIBIER</a:t>
            </a:r>
            <a:endParaRPr lang="fr-FR" sz="2400" dirty="0">
              <a:solidFill>
                <a:schemeClr val="tx1"/>
              </a:solidFill>
            </a:endParaRPr>
          </a:p>
        </p:txBody>
      </p:sp>
      <p:sp>
        <p:nvSpPr>
          <p:cNvPr id="11" name="Rectangle 10"/>
          <p:cNvSpPr/>
          <p:nvPr/>
        </p:nvSpPr>
        <p:spPr>
          <a:xfrm>
            <a:off x="400603" y="2599173"/>
            <a:ext cx="4526280" cy="3448594"/>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bruit de pie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34939" y="1209038"/>
            <a:ext cx="457200" cy="609600"/>
          </a:xfrm>
          <a:prstGeom prst="rect">
            <a:avLst/>
          </a:prstGeom>
        </p:spPr>
      </p:pic>
      <p:sp>
        <p:nvSpPr>
          <p:cNvPr id="13" name="Rectangle à coins arrondis 12"/>
          <p:cNvSpPr/>
          <p:nvPr/>
        </p:nvSpPr>
        <p:spPr>
          <a:xfrm>
            <a:off x="6417129" y="2233748"/>
            <a:ext cx="2047603" cy="1271618"/>
          </a:xfrm>
          <a:prstGeom prst="roundRect">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latin typeface="Arial Rounded MT Bold" panose="020F0704030504030204" pitchFamily="34" charset="0"/>
                <a:ea typeface="Batang" panose="02030600000101010101" pitchFamily="18" charset="-127"/>
              </a:rPr>
              <a:t>S</a:t>
            </a:r>
            <a:r>
              <a:rPr lang="fr-FR" b="1" dirty="0" smtClean="0">
                <a:solidFill>
                  <a:schemeClr val="tx1"/>
                </a:solidFill>
                <a:latin typeface="Arial Rounded MT Bold" panose="020F0704030504030204" pitchFamily="34" charset="0"/>
                <a:ea typeface="Batang" panose="02030600000101010101" pitchFamily="18" charset="-127"/>
              </a:rPr>
              <a:t>SCORE : 4 points </a:t>
            </a:r>
            <a:endParaRPr lang="fr-FR" b="1" dirty="0">
              <a:latin typeface="Arial Rounded MT Bold" panose="020F0704030504030204" pitchFamily="34" charset="0"/>
              <a:ea typeface="Batang" panose="02030600000101010101" pitchFamily="18" charset="-127"/>
            </a:endParaRPr>
          </a:p>
        </p:txBody>
      </p:sp>
      <p:pic>
        <p:nvPicPr>
          <p:cNvPr id="14" name="Image 13"/>
          <p:cNvPicPr>
            <a:picLocks noChangeAspect="1"/>
          </p:cNvPicPr>
          <p:nvPr/>
        </p:nvPicPr>
        <p:blipFill>
          <a:blip r:embed="rId4"/>
          <a:stretch>
            <a:fillRect/>
          </a:stretch>
        </p:blipFill>
        <p:spPr>
          <a:xfrm>
            <a:off x="459827" y="3883083"/>
            <a:ext cx="1993565" cy="957155"/>
          </a:xfrm>
          <a:prstGeom prst="rect">
            <a:avLst/>
          </a:prstGeom>
        </p:spPr>
      </p:pic>
      <p:sp>
        <p:nvSpPr>
          <p:cNvPr id="15" name="Arrondir un rectangle à un seul coin 14"/>
          <p:cNvSpPr/>
          <p:nvPr/>
        </p:nvSpPr>
        <p:spPr>
          <a:xfrm>
            <a:off x="451145" y="5001468"/>
            <a:ext cx="1952671" cy="901336"/>
          </a:xfrm>
          <a:prstGeom prst="round1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solidFill>
                  <a:schemeClr val="tx1"/>
                </a:solidFill>
              </a:rPr>
              <a:t>CHEF DE L’ETAT</a:t>
            </a:r>
            <a:endParaRPr lang="fr-FR" sz="2400" dirty="0">
              <a:solidFill>
                <a:schemeClr val="tx1"/>
              </a:solidFill>
            </a:endParaRPr>
          </a:p>
        </p:txBody>
      </p:sp>
    </p:spTree>
    <p:extLst>
      <p:ext uri="{BB962C8B-B14F-4D97-AF65-F5344CB8AC3E}">
        <p14:creationId xmlns:p14="http://schemas.microsoft.com/office/powerpoint/2010/main" val="32974358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7386" fill="hold"/>
                                        <p:tgtEl>
                                          <p:spTgt spid="12"/>
                                        </p:tgtEl>
                                      </p:cBhvr>
                                    </p:cmd>
                                  </p:childTnLst>
                                </p:cTn>
                              </p:par>
                            </p:childTnLst>
                          </p:cTn>
                        </p:par>
                      </p:childTnLst>
                    </p:cTn>
                  </p:par>
                </p:childTnLst>
              </p:cTn>
              <p:nextCondLst>
                <p:cond evt="onClick" delay="0">
                  <p:tgtEl>
                    <p:spTgt spid="12"/>
                  </p:tgtEl>
                </p:cond>
              </p:nextCondLst>
            </p:seq>
            <p:audio>
              <p:cMediaNode vol="80000">
                <p:cTn id="60" fill="hold" display="0">
                  <p:stCondLst>
                    <p:cond delay="indefinite"/>
                  </p:stCondLst>
                  <p:endCondLst>
                    <p:cond evt="onStopAudio" delay="0">
                      <p:tgtEl>
                        <p:sldTgt/>
                      </p:tgtEl>
                    </p:cond>
                  </p:endCondLst>
                </p:cTn>
                <p:tgtEl>
                  <p:spTgt spid="12"/>
                </p:tgtEl>
              </p:cMediaNode>
            </p:audio>
          </p:childTnLst>
        </p:cTn>
      </p:par>
    </p:tnLst>
    <p:bldLst>
      <p:bldP spid="4" grpId="0" animBg="1"/>
      <p:bldP spid="7" grpId="0" animBg="1"/>
      <p:bldP spid="8" grpId="0" animBg="1"/>
      <p:bldP spid="9" grpId="0" animBg="1"/>
      <p:bldP spid="10" grpId="0" animBg="1"/>
      <p:bldP spid="13"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4726" y="258080"/>
            <a:ext cx="6809014" cy="1200329"/>
          </a:xfrm>
          <a:prstGeom prst="rect">
            <a:avLst/>
          </a:prstGeom>
          <a:noFill/>
        </p:spPr>
        <p:txBody>
          <a:bodyPr wrap="square" rtlCol="0">
            <a:spAutoFit/>
          </a:bodyPr>
          <a:lstStyle/>
          <a:p>
            <a:r>
              <a:rPr lang="fr-FR" b="1" dirty="0" smtClean="0"/>
              <a:t>NIVEAU 3</a:t>
            </a:r>
          </a:p>
          <a:p>
            <a:endParaRPr lang="fr-FR" dirty="0" smtClean="0"/>
          </a:p>
          <a:p>
            <a:r>
              <a:rPr lang="fr-FR" dirty="0" smtClean="0"/>
              <a:t>Je travaille sur un </a:t>
            </a:r>
            <a:r>
              <a:rPr lang="fr-FR" b="1" dirty="0" smtClean="0"/>
              <a:t>échantillon </a:t>
            </a:r>
            <a:r>
              <a:rPr lang="fr-FR" dirty="0" smtClean="0"/>
              <a:t>et je choisis mes variables :</a:t>
            </a:r>
          </a:p>
          <a:p>
            <a:endParaRPr lang="fr-FR" dirty="0"/>
          </a:p>
        </p:txBody>
      </p:sp>
      <p:sp>
        <p:nvSpPr>
          <p:cNvPr id="5" name="Rectangle 4"/>
          <p:cNvSpPr/>
          <p:nvPr/>
        </p:nvSpPr>
        <p:spPr>
          <a:xfrm>
            <a:off x="529046" y="1273628"/>
            <a:ext cx="1332411" cy="87521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GIBIER</a:t>
            </a:r>
            <a:endParaRPr lang="fr-FR" dirty="0"/>
          </a:p>
        </p:txBody>
      </p:sp>
      <p:sp>
        <p:nvSpPr>
          <p:cNvPr id="8" name="Rectangle 7"/>
          <p:cNvSpPr/>
          <p:nvPr/>
        </p:nvSpPr>
        <p:spPr>
          <a:xfrm>
            <a:off x="2326821" y="1273628"/>
            <a:ext cx="1332411" cy="87521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FEMME</a:t>
            </a:r>
            <a:endParaRPr lang="fr-FR" dirty="0"/>
          </a:p>
        </p:txBody>
      </p:sp>
      <p:sp>
        <p:nvSpPr>
          <p:cNvPr id="10" name="Rectangle 9"/>
          <p:cNvSpPr/>
          <p:nvPr/>
        </p:nvSpPr>
        <p:spPr>
          <a:xfrm>
            <a:off x="4124597" y="1273628"/>
            <a:ext cx="1332411" cy="87521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CHAPEAU</a:t>
            </a:r>
            <a:endParaRPr lang="fr-FR" dirty="0"/>
          </a:p>
        </p:txBody>
      </p:sp>
      <p:sp>
        <p:nvSpPr>
          <p:cNvPr id="11" name="Rectangle 10"/>
          <p:cNvSpPr/>
          <p:nvPr/>
        </p:nvSpPr>
        <p:spPr>
          <a:xfrm>
            <a:off x="5922372" y="1273628"/>
            <a:ext cx="1332411" cy="87521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ENFANT</a:t>
            </a:r>
            <a:endParaRPr lang="fr-FR" dirty="0"/>
          </a:p>
        </p:txBody>
      </p:sp>
      <p:sp>
        <p:nvSpPr>
          <p:cNvPr id="12" name="Rectangle 11"/>
          <p:cNvSpPr/>
          <p:nvPr/>
        </p:nvSpPr>
        <p:spPr>
          <a:xfrm>
            <a:off x="529046" y="2272938"/>
            <a:ext cx="1332411" cy="561703"/>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40</a:t>
            </a:r>
            <a:endParaRPr lang="fr-FR" dirty="0">
              <a:solidFill>
                <a:schemeClr val="tx1"/>
              </a:solidFill>
            </a:endParaRPr>
          </a:p>
        </p:txBody>
      </p:sp>
      <p:sp>
        <p:nvSpPr>
          <p:cNvPr id="16" name="Rectangle 15"/>
          <p:cNvSpPr/>
          <p:nvPr/>
        </p:nvSpPr>
        <p:spPr>
          <a:xfrm>
            <a:off x="5922372" y="2340424"/>
            <a:ext cx="1332411" cy="561703"/>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0</a:t>
            </a:r>
            <a:endParaRPr lang="fr-FR" dirty="0">
              <a:solidFill>
                <a:schemeClr val="tx1"/>
              </a:solidFill>
            </a:endParaRPr>
          </a:p>
        </p:txBody>
      </p:sp>
      <p:sp>
        <p:nvSpPr>
          <p:cNvPr id="17" name="Rectangle 16"/>
          <p:cNvSpPr/>
          <p:nvPr/>
        </p:nvSpPr>
        <p:spPr>
          <a:xfrm>
            <a:off x="4124597" y="2340424"/>
            <a:ext cx="1332411" cy="561703"/>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7</a:t>
            </a:r>
            <a:endParaRPr lang="fr-FR" dirty="0">
              <a:solidFill>
                <a:schemeClr val="tx1"/>
              </a:solidFill>
            </a:endParaRPr>
          </a:p>
        </p:txBody>
      </p:sp>
      <p:sp>
        <p:nvSpPr>
          <p:cNvPr id="18" name="Rectangle 17"/>
          <p:cNvSpPr/>
          <p:nvPr/>
        </p:nvSpPr>
        <p:spPr>
          <a:xfrm>
            <a:off x="2326821" y="2329541"/>
            <a:ext cx="1332411" cy="561703"/>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0</a:t>
            </a:r>
          </a:p>
        </p:txBody>
      </p:sp>
      <p:pic>
        <p:nvPicPr>
          <p:cNvPr id="19" name="Imag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6851" y="3164389"/>
            <a:ext cx="2673373" cy="3713017"/>
          </a:xfrm>
          <a:prstGeom prst="rect">
            <a:avLst/>
          </a:prstGeom>
        </p:spPr>
      </p:pic>
      <p:pic>
        <p:nvPicPr>
          <p:cNvPr id="20" name="Image 19"/>
          <p:cNvPicPr>
            <a:picLocks noChangeAspect="1"/>
          </p:cNvPicPr>
          <p:nvPr/>
        </p:nvPicPr>
        <p:blipFill>
          <a:blip r:embed="rId3"/>
          <a:stretch>
            <a:fillRect/>
          </a:stretch>
        </p:blipFill>
        <p:spPr>
          <a:xfrm>
            <a:off x="5907675" y="3528350"/>
            <a:ext cx="1587158" cy="2343686"/>
          </a:xfrm>
          <a:prstGeom prst="rect">
            <a:avLst/>
          </a:prstGeom>
        </p:spPr>
      </p:pic>
    </p:spTree>
    <p:extLst>
      <p:ext uri="{BB962C8B-B14F-4D97-AF65-F5344CB8AC3E}">
        <p14:creationId xmlns:p14="http://schemas.microsoft.com/office/powerpoint/2010/main" val="326884121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4"/>
          <a:stretch>
            <a:fillRect/>
          </a:stretch>
        </p:blipFill>
        <p:spPr>
          <a:xfrm>
            <a:off x="2107028" y="938515"/>
            <a:ext cx="5466164" cy="5786845"/>
          </a:xfrm>
          <a:prstGeom prst="rect">
            <a:avLst/>
          </a:prstGeom>
        </p:spPr>
      </p:pic>
      <p:sp>
        <p:nvSpPr>
          <p:cNvPr id="3" name="Arrondir un rectangle à un seul coin 2"/>
          <p:cNvSpPr/>
          <p:nvPr/>
        </p:nvSpPr>
        <p:spPr>
          <a:xfrm>
            <a:off x="0" y="938515"/>
            <a:ext cx="1952671" cy="901336"/>
          </a:xfrm>
          <a:prstGeom prst="round1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solidFill>
                  <a:schemeClr val="tx1"/>
                </a:solidFill>
              </a:rPr>
              <a:t>LUSTRE</a:t>
            </a:r>
            <a:endParaRPr lang="fr-FR" sz="2400" dirty="0">
              <a:solidFill>
                <a:schemeClr val="tx1"/>
              </a:solidFill>
            </a:endParaRPr>
          </a:p>
        </p:txBody>
      </p:sp>
      <p:sp>
        <p:nvSpPr>
          <p:cNvPr id="4" name="Arrondir un rectangle à un seul coin 3"/>
          <p:cNvSpPr/>
          <p:nvPr/>
        </p:nvSpPr>
        <p:spPr>
          <a:xfrm>
            <a:off x="-1" y="2244801"/>
            <a:ext cx="1952671" cy="901336"/>
          </a:xfrm>
          <a:prstGeom prst="round1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PR</a:t>
            </a:r>
            <a:r>
              <a:rPr lang="fr-FR" sz="2400" dirty="0" smtClean="0">
                <a:solidFill>
                  <a:schemeClr val="tx1"/>
                </a:solidFill>
              </a:rPr>
              <a:t>PRESIDENT</a:t>
            </a:r>
            <a:endParaRPr lang="fr-FR" sz="2400" dirty="0"/>
          </a:p>
        </p:txBody>
      </p:sp>
      <p:sp>
        <p:nvSpPr>
          <p:cNvPr id="5" name="Arrondir un rectangle à un seul coin 4"/>
          <p:cNvSpPr/>
          <p:nvPr/>
        </p:nvSpPr>
        <p:spPr>
          <a:xfrm>
            <a:off x="0" y="3642527"/>
            <a:ext cx="1952671" cy="901336"/>
          </a:xfrm>
          <a:prstGeom prst="round1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solidFill>
                  <a:schemeClr val="tx1"/>
                </a:solidFill>
              </a:rPr>
              <a:t>NOIR</a:t>
            </a:r>
            <a:endParaRPr lang="fr-FR" sz="2400" dirty="0">
              <a:solidFill>
                <a:schemeClr val="tx1"/>
              </a:solidFill>
            </a:endParaRPr>
          </a:p>
        </p:txBody>
      </p:sp>
      <p:pic>
        <p:nvPicPr>
          <p:cNvPr id="6" name="Image 5"/>
          <p:cNvPicPr>
            <a:picLocks noChangeAspect="1"/>
          </p:cNvPicPr>
          <p:nvPr/>
        </p:nvPicPr>
        <p:blipFill>
          <a:blip r:embed="rId5"/>
          <a:stretch>
            <a:fillRect/>
          </a:stretch>
        </p:blipFill>
        <p:spPr>
          <a:xfrm>
            <a:off x="7664024" y="2244802"/>
            <a:ext cx="1479977" cy="2347163"/>
          </a:xfrm>
          <a:prstGeom prst="rect">
            <a:avLst/>
          </a:prstGeom>
        </p:spPr>
      </p:pic>
      <p:pic>
        <p:nvPicPr>
          <p:cNvPr id="7" name="declencheur appareil phot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16972" y="2390669"/>
            <a:ext cx="457200" cy="609600"/>
          </a:xfrm>
          <a:prstGeom prst="rect">
            <a:avLst/>
          </a:prstGeom>
        </p:spPr>
      </p:pic>
      <p:pic>
        <p:nvPicPr>
          <p:cNvPr id="8" name="Image 7"/>
          <p:cNvPicPr>
            <a:picLocks noChangeAspect="1"/>
          </p:cNvPicPr>
          <p:nvPr/>
        </p:nvPicPr>
        <p:blipFill>
          <a:blip r:embed="rId7"/>
          <a:stretch>
            <a:fillRect/>
          </a:stretch>
        </p:blipFill>
        <p:spPr>
          <a:xfrm>
            <a:off x="-1" y="-33580"/>
            <a:ext cx="2457450" cy="723900"/>
          </a:xfrm>
          <a:prstGeom prst="rect">
            <a:avLst/>
          </a:prstGeom>
        </p:spPr>
      </p:pic>
      <p:sp>
        <p:nvSpPr>
          <p:cNvPr id="9" name="Rectangle à coins arrondis 8"/>
          <p:cNvSpPr/>
          <p:nvPr/>
        </p:nvSpPr>
        <p:spPr>
          <a:xfrm>
            <a:off x="0" y="5264331"/>
            <a:ext cx="2047603" cy="1271618"/>
          </a:xfrm>
          <a:prstGeom prst="roundRect">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smtClean="0">
                <a:latin typeface="Arial Rounded MT Bold" panose="020F0704030504030204" pitchFamily="34" charset="0"/>
                <a:ea typeface="Batang" panose="02030600000101010101" pitchFamily="18" charset="-127"/>
              </a:rPr>
              <a:t>S</a:t>
            </a:r>
            <a:r>
              <a:rPr lang="fr-FR" b="1" dirty="0" smtClean="0">
                <a:solidFill>
                  <a:schemeClr val="tx1"/>
                </a:solidFill>
                <a:latin typeface="Arial Rounded MT Bold" panose="020F0704030504030204" pitchFamily="34" charset="0"/>
                <a:ea typeface="Batang" panose="02030600000101010101" pitchFamily="18" charset="-127"/>
              </a:rPr>
              <a:t>SCORE : 8 points </a:t>
            </a:r>
            <a:endParaRPr lang="fr-FR" b="1" dirty="0">
              <a:latin typeface="Arial Rounded MT Bold" panose="020F0704030504030204" pitchFamily="34" charset="0"/>
              <a:ea typeface="Batang" panose="02030600000101010101" pitchFamily="18" charset="-127"/>
            </a:endParaRPr>
          </a:p>
        </p:txBody>
      </p:sp>
      <p:sp>
        <p:nvSpPr>
          <p:cNvPr id="12" name="Rectangle à coins arrondis 11"/>
          <p:cNvSpPr/>
          <p:nvPr/>
        </p:nvSpPr>
        <p:spPr>
          <a:xfrm>
            <a:off x="7664024" y="0"/>
            <a:ext cx="1378739" cy="158060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SCORE MAX :</a:t>
            </a:r>
          </a:p>
          <a:p>
            <a:pPr algn="ctr"/>
            <a:r>
              <a:rPr lang="fr-FR" b="1" dirty="0" smtClean="0">
                <a:solidFill>
                  <a:schemeClr val="tx1"/>
                </a:solidFill>
              </a:rPr>
              <a:t>12 points</a:t>
            </a:r>
            <a:endParaRPr lang="fr-FR" b="1" dirty="0">
              <a:solidFill>
                <a:schemeClr val="tx1"/>
              </a:solidFill>
            </a:endParaRPr>
          </a:p>
        </p:txBody>
      </p:sp>
      <p:sp>
        <p:nvSpPr>
          <p:cNvPr id="13" name="Rectangle 12"/>
          <p:cNvSpPr/>
          <p:nvPr/>
        </p:nvSpPr>
        <p:spPr>
          <a:xfrm>
            <a:off x="7810972" y="5477859"/>
            <a:ext cx="1163201" cy="10580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Je rejoue</a:t>
            </a:r>
            <a:r>
              <a:rPr lang="fr-FR" dirty="0" smtClean="0"/>
              <a:t> Rejoue</a:t>
            </a:r>
            <a:endParaRPr lang="fr-FR" dirty="0"/>
          </a:p>
        </p:txBody>
      </p:sp>
    </p:spTree>
    <p:extLst>
      <p:ext uri="{BB962C8B-B14F-4D97-AF65-F5344CB8AC3E}">
        <p14:creationId xmlns:p14="http://schemas.microsoft.com/office/powerpoint/2010/main" val="32933421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599" fill="hold"/>
                                        <p:tgtEl>
                                          <p:spTgt spid="7"/>
                                        </p:tgtEl>
                                      </p:cBhvr>
                                    </p:cmd>
                                  </p:childTnLst>
                                </p:cTn>
                              </p:par>
                            </p:childTnLst>
                          </p:cTn>
                        </p:par>
                      </p:childTnLst>
                    </p:cTn>
                  </p:par>
                </p:childTnLst>
              </p:cTn>
              <p:nextCondLst>
                <p:cond evt="onClick" delay="0">
                  <p:tgtEl>
                    <p:spTgt spid="7"/>
                  </p:tgtEl>
                </p:cond>
              </p:nextCondLst>
            </p:seq>
            <p:audio>
              <p:cMediaNode vol="80000">
                <p:cTn id="40" fill="hold" display="0">
                  <p:stCondLst>
                    <p:cond delay="indefinite"/>
                  </p:stCondLst>
                  <p:endCondLst>
                    <p:cond evt="onStopAudio" delay="0">
                      <p:tgtEl>
                        <p:sldTgt/>
                      </p:tgtEl>
                    </p:cond>
                  </p:endCondLst>
                </p:cTn>
                <p:tgtEl>
                  <p:spTgt spid="7"/>
                </p:tgtEl>
              </p:cMediaNode>
            </p:audio>
          </p:childTnLst>
        </p:cTn>
      </p:par>
    </p:tnLst>
    <p:bldLst>
      <p:bldP spid="3" grpId="0" animBg="1"/>
      <p:bldP spid="4" grpId="0" animBg="1"/>
      <p:bldP spid="5" grpId="0" animBg="1"/>
      <p:bldP spid="9"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8145" y="2856707"/>
            <a:ext cx="7886700" cy="1270793"/>
          </a:xfrm>
        </p:spPr>
        <p:txBody>
          <a:bodyPr/>
          <a:lstStyle/>
          <a:p>
            <a:pPr algn="ctr"/>
            <a:r>
              <a:rPr lang="fr-FR" b="1" dirty="0" smtClean="0"/>
              <a:t>Je joue à classer mes variables </a:t>
            </a:r>
            <a:br>
              <a:rPr lang="fr-FR" b="1" dirty="0" smtClean="0"/>
            </a:br>
            <a:endParaRPr lang="fr-FR" b="1" dirty="0"/>
          </a:p>
        </p:txBody>
      </p:sp>
    </p:spTree>
    <p:extLst>
      <p:ext uri="{BB962C8B-B14F-4D97-AF65-F5344CB8AC3E}">
        <p14:creationId xmlns:p14="http://schemas.microsoft.com/office/powerpoint/2010/main" val="133338791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p:txBody>
          <a:bodyPr/>
          <a:lstStyle/>
          <a:p>
            <a:r>
              <a:rPr lang="fr-FR" u="sng" dirty="0" smtClean="0"/>
              <a:t>Niveau1 : je tague mes </a:t>
            </a:r>
            <a:r>
              <a:rPr lang="fr-FR" u="sng" dirty="0" err="1" smtClean="0"/>
              <a:t>échantillions</a:t>
            </a:r>
            <a:endParaRPr lang="fr-FR" u="sng" dirty="0"/>
          </a:p>
        </p:txBody>
      </p:sp>
      <p:sp>
        <p:nvSpPr>
          <p:cNvPr id="4" name="Espace réservé du contenu 3"/>
          <p:cNvSpPr>
            <a:spLocks noGrp="1"/>
          </p:cNvSpPr>
          <p:nvPr>
            <p:ph sz="half" idx="2"/>
          </p:nvPr>
        </p:nvSpPr>
        <p:spPr/>
        <p:txBody>
          <a:bodyPr>
            <a:normAutofit/>
          </a:bodyPr>
          <a:lstStyle/>
          <a:p>
            <a:endParaRPr lang="fr-FR" dirty="0" smtClean="0"/>
          </a:p>
          <a:p>
            <a:r>
              <a:rPr lang="fr-FR" dirty="0"/>
              <a:t>Les photos défilent</a:t>
            </a:r>
          </a:p>
          <a:p>
            <a:r>
              <a:rPr lang="fr-FR" dirty="0"/>
              <a:t> Je clic sur la photo qui devient l’arrière plan de mon écran</a:t>
            </a:r>
          </a:p>
          <a:p>
            <a:r>
              <a:rPr lang="fr-FR" dirty="0"/>
              <a:t>Je tague ma photo d’archive </a:t>
            </a:r>
            <a:r>
              <a:rPr lang="fr-FR" dirty="0" smtClean="0"/>
              <a:t>le plus rapidement possible</a:t>
            </a:r>
            <a:endParaRPr lang="fr-FR" dirty="0"/>
          </a:p>
          <a:p>
            <a:pPr marL="0" indent="0">
              <a:buNone/>
            </a:pPr>
            <a:endParaRPr lang="fr-FR" dirty="0" smtClean="0"/>
          </a:p>
        </p:txBody>
      </p:sp>
      <p:sp>
        <p:nvSpPr>
          <p:cNvPr id="6" name="Espace réservé du contenu 5"/>
          <p:cNvSpPr>
            <a:spLocks noGrp="1"/>
          </p:cNvSpPr>
          <p:nvPr>
            <p:ph sz="quarter" idx="4"/>
          </p:nvPr>
        </p:nvSpPr>
        <p:spPr>
          <a:xfrm>
            <a:off x="4760119" y="2505075"/>
            <a:ext cx="3756422" cy="3684588"/>
          </a:xfrm>
        </p:spPr>
        <p:txBody>
          <a:bodyPr/>
          <a:lstStyle/>
          <a:p>
            <a:pPr marL="0" indent="0" algn="ctr">
              <a:buNone/>
            </a:pPr>
            <a:endParaRPr lang="fr-FR" dirty="0" smtClean="0"/>
          </a:p>
          <a:p>
            <a:pPr marL="0" indent="0" algn="ctr">
              <a:buNone/>
            </a:pPr>
            <a:r>
              <a:rPr lang="fr-FR" dirty="0" smtClean="0"/>
              <a:t>J’ai </a:t>
            </a:r>
            <a:r>
              <a:rPr lang="fr-FR" dirty="0"/>
              <a:t>des données que je dois définir </a:t>
            </a:r>
          </a:p>
          <a:p>
            <a:pPr marL="0" indent="0">
              <a:buNone/>
            </a:pPr>
            <a:endParaRPr lang="fr-FR" dirty="0" smtClean="0"/>
          </a:p>
        </p:txBody>
      </p:sp>
      <p:sp>
        <p:nvSpPr>
          <p:cNvPr id="7" name="Flèche droite 6"/>
          <p:cNvSpPr/>
          <p:nvPr/>
        </p:nvSpPr>
        <p:spPr>
          <a:xfrm>
            <a:off x="4367906" y="3466532"/>
            <a:ext cx="52248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8828344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5413" y="365125"/>
            <a:ext cx="2116097" cy="1763926"/>
          </a:xfrm>
        </p:spPr>
        <p:txBody>
          <a:bodyPr>
            <a:normAutofit/>
          </a:bodyPr>
          <a:lstStyle/>
          <a:p>
            <a:pPr algn="ctr"/>
            <a:r>
              <a:rPr lang="fr-FR" sz="2000" b="1" i="1" dirty="0" smtClean="0">
                <a:solidFill>
                  <a:schemeClr val="accent2">
                    <a:lumMod val="50000"/>
                  </a:schemeClr>
                </a:solidFill>
              </a:rPr>
              <a:t>Mes trois paniers = mes trois types de variables </a:t>
            </a:r>
            <a:endParaRPr lang="fr-FR" sz="2000" b="1" i="1" dirty="0">
              <a:solidFill>
                <a:schemeClr val="accent2">
                  <a:lumMod val="50000"/>
                </a:schemeClr>
              </a:solidFill>
            </a:endParaRPr>
          </a:p>
        </p:txBody>
      </p:sp>
      <p:sp>
        <p:nvSpPr>
          <p:cNvPr id="3" name="Espace réservé du texte 2"/>
          <p:cNvSpPr>
            <a:spLocks noGrp="1"/>
          </p:cNvSpPr>
          <p:nvPr>
            <p:ph type="body" idx="1"/>
          </p:nvPr>
        </p:nvSpPr>
        <p:spPr>
          <a:xfrm>
            <a:off x="3352570" y="747263"/>
            <a:ext cx="2461376" cy="972355"/>
          </a:xfrm>
        </p:spPr>
        <p:txBody>
          <a:bodyPr>
            <a:normAutofit fontScale="85000" lnSpcReduction="10000"/>
          </a:bodyPr>
          <a:lstStyle/>
          <a:p>
            <a:pPr marL="457200" indent="-457200">
              <a:buFont typeface="+mj-lt"/>
              <a:buAutoNum type="arabicPeriod"/>
            </a:pPr>
            <a:r>
              <a:rPr lang="fr-FR" dirty="0" smtClean="0"/>
              <a:t>Variables nominales</a:t>
            </a:r>
          </a:p>
          <a:p>
            <a:pPr marL="457200" indent="-457200">
              <a:buFont typeface="+mj-lt"/>
              <a:buAutoNum type="arabicPeriod"/>
            </a:pPr>
            <a:r>
              <a:rPr lang="fr-FR" dirty="0" smtClean="0"/>
              <a:t>Variables ordinales</a:t>
            </a:r>
          </a:p>
          <a:p>
            <a:pPr marL="457200" indent="-457200">
              <a:buFont typeface="+mj-lt"/>
              <a:buAutoNum type="arabicPeriod"/>
            </a:pPr>
            <a:r>
              <a:rPr lang="fr-FR" dirty="0" smtClean="0"/>
              <a:t>Variables …</a:t>
            </a:r>
            <a:endParaRPr lang="fr-FR" dirty="0"/>
          </a:p>
        </p:txBody>
      </p:sp>
      <p:pic>
        <p:nvPicPr>
          <p:cNvPr id="9" name="Espace réservé du contenu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55412" y="2505076"/>
            <a:ext cx="1976417" cy="4168775"/>
          </a:xfrm>
        </p:spPr>
      </p:pic>
      <p:sp>
        <p:nvSpPr>
          <p:cNvPr id="5" name="Espace réservé du texte 4"/>
          <p:cNvSpPr>
            <a:spLocks noGrp="1"/>
          </p:cNvSpPr>
          <p:nvPr>
            <p:ph type="body" sz="quarter" idx="3"/>
          </p:nvPr>
        </p:nvSpPr>
        <p:spPr>
          <a:xfrm>
            <a:off x="6780893" y="730866"/>
            <a:ext cx="2277809" cy="1040286"/>
          </a:xfrm>
        </p:spPr>
        <p:txBody>
          <a:bodyPr>
            <a:normAutofit fontScale="92500" lnSpcReduction="20000"/>
          </a:bodyPr>
          <a:lstStyle/>
          <a:p>
            <a:pPr algn="ctr"/>
            <a:r>
              <a:rPr lang="fr-FR" i="1" dirty="0" smtClean="0">
                <a:solidFill>
                  <a:schemeClr val="accent2">
                    <a:lumMod val="50000"/>
                  </a:schemeClr>
                </a:solidFill>
              </a:rPr>
              <a:t>Mes trois ballons de baskets représentent mes échantillons: mes photos d’archives sélectionnées</a:t>
            </a:r>
            <a:endParaRPr lang="fr-FR" i="1" dirty="0">
              <a:solidFill>
                <a:schemeClr val="accent2">
                  <a:lumMod val="50000"/>
                </a:schemeClr>
              </a:solidFill>
            </a:endParaRPr>
          </a:p>
        </p:txBody>
      </p:sp>
      <p:pic>
        <p:nvPicPr>
          <p:cNvPr id="10" name="Espace réservé du contenu 9"/>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131134" y="2505076"/>
            <a:ext cx="1976417" cy="4168775"/>
          </a:xfrm>
        </p:spPr>
      </p:pic>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8002" y="2505076"/>
            <a:ext cx="2087769" cy="4168775"/>
          </a:xfrm>
          <a:prstGeom prst="rect">
            <a:avLst/>
          </a:prstGeom>
        </p:spPr>
      </p:pic>
      <p:cxnSp>
        <p:nvCxnSpPr>
          <p:cNvPr id="18" name="Connecteur droit avec flèche 17"/>
          <p:cNvCxnSpPr/>
          <p:nvPr/>
        </p:nvCxnSpPr>
        <p:spPr>
          <a:xfrm>
            <a:off x="5322628" y="859809"/>
            <a:ext cx="1903862" cy="1965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eur en angle 19"/>
          <p:cNvCxnSpPr/>
          <p:nvPr/>
        </p:nvCxnSpPr>
        <p:spPr>
          <a:xfrm rot="5400000">
            <a:off x="4500350" y="1720328"/>
            <a:ext cx="1132764" cy="24566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a:stCxn id="3" idx="2"/>
          </p:cNvCxnSpPr>
          <p:nvPr/>
        </p:nvCxnSpPr>
        <p:spPr>
          <a:xfrm flipH="1">
            <a:off x="1453487" y="1719618"/>
            <a:ext cx="3129772" cy="996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08054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7886700" cy="689524"/>
          </a:xfrm>
        </p:spPr>
        <p:txBody>
          <a:bodyPr>
            <a:normAutofit/>
          </a:bodyPr>
          <a:lstStyle/>
          <a:p>
            <a:endParaRPr lang="fr-CH" dirty="0"/>
          </a:p>
        </p:txBody>
      </p:sp>
    </p:spTree>
    <p:extLst>
      <p:ext uri="{BB962C8B-B14F-4D97-AF65-F5344CB8AC3E}">
        <p14:creationId xmlns:p14="http://schemas.microsoft.com/office/powerpoint/2010/main" val="12462465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7886700" cy="689524"/>
          </a:xfrm>
        </p:spPr>
        <p:txBody>
          <a:bodyPr>
            <a:normAutofit/>
          </a:bodyPr>
          <a:lstStyle/>
          <a:p>
            <a:r>
              <a:rPr lang="fr-CH" dirty="0" smtClean="0"/>
              <a:t>JEU EMOTION</a:t>
            </a:r>
            <a:endParaRPr lang="fr-CH" dirty="0"/>
          </a:p>
        </p:txBody>
      </p:sp>
      <p:sp>
        <p:nvSpPr>
          <p:cNvPr id="26" name="Sourire 25"/>
          <p:cNvSpPr/>
          <p:nvPr/>
        </p:nvSpPr>
        <p:spPr>
          <a:xfrm>
            <a:off x="3191934" y="1934103"/>
            <a:ext cx="3158066" cy="2999666"/>
          </a:xfrm>
          <a:prstGeom prst="smileyFace">
            <a:avLst/>
          </a:prstGeom>
          <a:solidFill>
            <a:srgbClr val="31C0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98411200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CONTEXTE</a:t>
            </a:r>
            <a:br>
              <a:rPr lang="fr-FR" dirty="0" smtClean="0"/>
            </a:br>
            <a:r>
              <a:rPr lang="is-IS" sz="2400" dirty="0" smtClean="0"/>
              <a:t>Archives </a:t>
            </a:r>
            <a:r>
              <a:rPr lang="is-IS" sz="2400" dirty="0"/>
              <a:t>Nationales </a:t>
            </a:r>
            <a:r>
              <a:rPr lang="is-IS" sz="2400" dirty="0" smtClean="0"/>
              <a:t>et données numériques</a:t>
            </a:r>
            <a:endParaRPr lang="fr-FR" sz="2400" dirty="0"/>
          </a:p>
        </p:txBody>
      </p:sp>
      <p:sp>
        <p:nvSpPr>
          <p:cNvPr id="3" name="Espace réservé du contenu 2"/>
          <p:cNvSpPr>
            <a:spLocks noGrp="1"/>
          </p:cNvSpPr>
          <p:nvPr>
            <p:ph idx="1"/>
          </p:nvPr>
        </p:nvSpPr>
        <p:spPr>
          <a:xfrm>
            <a:off x="498474" y="5435600"/>
            <a:ext cx="7556313" cy="919163"/>
          </a:xfrm>
        </p:spPr>
        <p:txBody>
          <a:bodyPr/>
          <a:lstStyle/>
          <a:p>
            <a:pPr marL="0" indent="0">
              <a:buNone/>
            </a:pPr>
            <a:r>
              <a:rPr lang="is-IS" dirty="0" smtClean="0">
                <a:solidFill>
                  <a:schemeClr val="accent1"/>
                </a:solidFill>
              </a:rPr>
              <a:t>D</a:t>
            </a:r>
            <a:r>
              <a:rPr lang="fr-FR" dirty="0" smtClean="0">
                <a:solidFill>
                  <a:schemeClr val="accent1"/>
                </a:solidFill>
              </a:rPr>
              <a:t>e</a:t>
            </a:r>
            <a:r>
              <a:rPr lang="is-IS" dirty="0" smtClean="0">
                <a:solidFill>
                  <a:schemeClr val="accent1"/>
                </a:solidFill>
              </a:rPr>
              <a:t>s millions de documents...      </a:t>
            </a:r>
            <a:r>
              <a:rPr lang="is-IS" dirty="0">
                <a:solidFill>
                  <a:schemeClr val="accent1"/>
                </a:solidFill>
              </a:rPr>
              <a:t>a</a:t>
            </a:r>
            <a:r>
              <a:rPr lang="is-IS" dirty="0" smtClean="0">
                <a:solidFill>
                  <a:schemeClr val="accent1"/>
                </a:solidFill>
              </a:rPr>
              <a:t>ccessibles en XML</a:t>
            </a:r>
            <a:endParaRPr lang="is-IS" dirty="0" smtClean="0">
              <a:solidFill>
                <a:schemeClr val="accent1"/>
              </a:solidFill>
            </a:endParaRPr>
          </a:p>
          <a:p>
            <a:pPr marL="0" indent="0">
              <a:buNone/>
            </a:pPr>
            <a:endParaRPr lang="fr-FR" dirty="0">
              <a:solidFill>
                <a:srgbClr val="FF0000"/>
              </a:solidFill>
            </a:endParaRPr>
          </a:p>
        </p:txBody>
      </p:sp>
      <p:pic>
        <p:nvPicPr>
          <p:cNvPr id="4" name="Image 3"/>
          <p:cNvPicPr>
            <a:picLocks noChangeAspect="1"/>
          </p:cNvPicPr>
          <p:nvPr/>
        </p:nvPicPr>
        <p:blipFill>
          <a:blip r:embed="rId2"/>
          <a:stretch>
            <a:fillRect/>
          </a:stretch>
        </p:blipFill>
        <p:spPr>
          <a:xfrm>
            <a:off x="571500" y="2070100"/>
            <a:ext cx="8013566" cy="3225800"/>
          </a:xfrm>
          <a:prstGeom prst="rect">
            <a:avLst/>
          </a:prstGeom>
        </p:spPr>
      </p:pic>
    </p:spTree>
    <p:extLst>
      <p:ext uri="{BB962C8B-B14F-4D97-AF65-F5344CB8AC3E}">
        <p14:creationId xmlns:p14="http://schemas.microsoft.com/office/powerpoint/2010/main" val="414747170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PERSONAS</a:t>
            </a:r>
            <a:endParaRPr lang="fr-FR" dirty="0"/>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10423" r="36428"/>
          <a:stretch/>
        </p:blipFill>
        <p:spPr>
          <a:xfrm>
            <a:off x="498474" y="1600200"/>
            <a:ext cx="3487783" cy="4095750"/>
          </a:xfrm>
          <a:prstGeom prst="rect">
            <a:avLst/>
          </a:prstGeom>
        </p:spPr>
      </p:pic>
      <p:sp>
        <p:nvSpPr>
          <p:cNvPr id="5" name="ZoneTexte 4"/>
          <p:cNvSpPr txBox="1"/>
          <p:nvPr/>
        </p:nvSpPr>
        <p:spPr>
          <a:xfrm>
            <a:off x="4160630" y="2475653"/>
            <a:ext cx="4648868" cy="3416320"/>
          </a:xfrm>
          <a:prstGeom prst="rect">
            <a:avLst/>
          </a:prstGeom>
          <a:noFill/>
        </p:spPr>
        <p:txBody>
          <a:bodyPr wrap="square" rtlCol="0">
            <a:spAutoFit/>
          </a:bodyPr>
          <a:lstStyle/>
          <a:p>
            <a:r>
              <a:rPr lang="fr-FR" dirty="0" smtClean="0"/>
              <a:t>Etudiant en psychologie, je m’entraîne </a:t>
            </a:r>
          </a:p>
          <a:p>
            <a:r>
              <a:rPr lang="fr-FR" dirty="0" smtClean="0"/>
              <a:t>sur le cours de statistiques.</a:t>
            </a:r>
          </a:p>
          <a:p>
            <a:endParaRPr lang="fr-FR" dirty="0"/>
          </a:p>
          <a:p>
            <a:r>
              <a:rPr lang="fr-FR" dirty="0" smtClean="0"/>
              <a:t>En lien avec mon manuel numérique, </a:t>
            </a:r>
          </a:p>
          <a:p>
            <a:r>
              <a:rPr lang="fr-FR" dirty="0" smtClean="0"/>
              <a:t>je peux travailler sur les variables.</a:t>
            </a:r>
          </a:p>
          <a:p>
            <a:endParaRPr lang="fr-FR" b="1" dirty="0"/>
          </a:p>
          <a:p>
            <a:r>
              <a:rPr lang="fr-FR" b="1" dirty="0" smtClean="0"/>
              <a:t>Comment identifier/nommer une variable ?</a:t>
            </a:r>
          </a:p>
          <a:p>
            <a:endParaRPr lang="fr-FR" dirty="0"/>
          </a:p>
          <a:p>
            <a:r>
              <a:rPr lang="fr-FR" dirty="0" smtClean="0"/>
              <a:t>Je choisis un exercice où je dois identifier un maximum de variables sur un maximum de photographies en 3 minutes.</a:t>
            </a:r>
            <a:endParaRPr lang="fr-FR" dirty="0"/>
          </a:p>
        </p:txBody>
      </p:sp>
      <p:sp>
        <p:nvSpPr>
          <p:cNvPr id="6" name="ZoneTexte 5"/>
          <p:cNvSpPr txBox="1"/>
          <p:nvPr/>
        </p:nvSpPr>
        <p:spPr>
          <a:xfrm>
            <a:off x="4160630" y="1685810"/>
            <a:ext cx="3868906" cy="523220"/>
          </a:xfrm>
          <a:prstGeom prst="rect">
            <a:avLst/>
          </a:prstGeom>
          <a:noFill/>
        </p:spPr>
        <p:txBody>
          <a:bodyPr wrap="square" rtlCol="0">
            <a:spAutoFit/>
          </a:bodyPr>
          <a:lstStyle/>
          <a:p>
            <a:r>
              <a:rPr lang="fr-CH" sz="2800" b="1" dirty="0" smtClean="0"/>
              <a:t>JEU DESCRIPTION</a:t>
            </a:r>
            <a:endParaRPr lang="fr-CH" sz="2800" b="1" dirty="0"/>
          </a:p>
        </p:txBody>
      </p:sp>
    </p:spTree>
    <p:extLst>
      <p:ext uri="{BB962C8B-B14F-4D97-AF65-F5344CB8AC3E}">
        <p14:creationId xmlns:p14="http://schemas.microsoft.com/office/powerpoint/2010/main" val="119351976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PERSONA</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74" y="1385294"/>
            <a:ext cx="5350012" cy="3566160"/>
          </a:xfrm>
          <a:prstGeom prst="rect">
            <a:avLst/>
          </a:prstGeom>
        </p:spPr>
      </p:pic>
      <p:sp>
        <p:nvSpPr>
          <p:cNvPr id="5" name="ZoneTexte 4"/>
          <p:cNvSpPr txBox="1"/>
          <p:nvPr/>
        </p:nvSpPr>
        <p:spPr>
          <a:xfrm>
            <a:off x="491396" y="5131827"/>
            <a:ext cx="7327647" cy="1200328"/>
          </a:xfrm>
          <a:prstGeom prst="rect">
            <a:avLst/>
          </a:prstGeom>
          <a:noFill/>
        </p:spPr>
        <p:txBody>
          <a:bodyPr wrap="none" rtlCol="0">
            <a:spAutoFit/>
          </a:bodyPr>
          <a:lstStyle/>
          <a:p>
            <a:r>
              <a:rPr lang="fr-CH" sz="2400" dirty="0" smtClean="0"/>
              <a:t>Etudiante en psychologie</a:t>
            </a:r>
          </a:p>
          <a:p>
            <a:r>
              <a:rPr lang="fr-CH" sz="2400" dirty="0" smtClean="0"/>
              <a:t>Je m’apprête à entraîner les variables à la manière</a:t>
            </a:r>
          </a:p>
          <a:p>
            <a:r>
              <a:rPr lang="fr-CH" sz="2400" dirty="0" smtClean="0"/>
              <a:t>du jeu </a:t>
            </a:r>
            <a:r>
              <a:rPr lang="fr-CH" sz="2400" b="1" dirty="0" smtClean="0">
                <a:solidFill>
                  <a:srgbClr val="00B050"/>
                </a:solidFill>
              </a:rPr>
              <a:t>Emotion</a:t>
            </a:r>
            <a:endParaRPr lang="fr-CH" sz="2400" b="1" dirty="0">
              <a:solidFill>
                <a:srgbClr val="00B050"/>
              </a:solidFill>
            </a:endParaRPr>
          </a:p>
        </p:txBody>
      </p:sp>
    </p:spTree>
    <p:extLst>
      <p:ext uri="{BB962C8B-B14F-4D97-AF65-F5344CB8AC3E}">
        <p14:creationId xmlns:p14="http://schemas.microsoft.com/office/powerpoint/2010/main" val="119832231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6480" y="1980697"/>
            <a:ext cx="1217676" cy="1106978"/>
          </a:xfrm>
          <a:prstGeom prst="rect">
            <a:avLst/>
          </a:prstGeom>
        </p:spPr>
      </p:pic>
      <p:sp>
        <p:nvSpPr>
          <p:cNvPr id="5" name="ZoneTexte 4"/>
          <p:cNvSpPr txBox="1"/>
          <p:nvPr/>
        </p:nvSpPr>
        <p:spPr>
          <a:xfrm>
            <a:off x="727940" y="470166"/>
            <a:ext cx="1132041" cy="461665"/>
          </a:xfrm>
          <a:prstGeom prst="rect">
            <a:avLst/>
          </a:prstGeom>
          <a:noFill/>
        </p:spPr>
        <p:txBody>
          <a:bodyPr wrap="none" rtlCol="0">
            <a:spAutoFit/>
          </a:bodyPr>
          <a:lstStyle/>
          <a:p>
            <a:r>
              <a:rPr lang="fr-CH" sz="2400" b="1" dirty="0" smtClean="0"/>
              <a:t>5:00:00</a:t>
            </a:r>
            <a:endParaRPr lang="fr-CH" sz="2400" b="1"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5873" y="3521968"/>
            <a:ext cx="2950623" cy="3073565"/>
          </a:xfrm>
          <a:prstGeom prst="rect">
            <a:avLst/>
          </a:prstGeom>
        </p:spPr>
      </p:pic>
      <p:sp>
        <p:nvSpPr>
          <p:cNvPr id="7" name="ZoneTexte 6"/>
          <p:cNvSpPr txBox="1"/>
          <p:nvPr/>
        </p:nvSpPr>
        <p:spPr>
          <a:xfrm>
            <a:off x="2124731" y="521541"/>
            <a:ext cx="8896926" cy="1015663"/>
          </a:xfrm>
          <a:prstGeom prst="rect">
            <a:avLst/>
          </a:prstGeom>
          <a:noFill/>
        </p:spPr>
        <p:txBody>
          <a:bodyPr wrap="square" rtlCol="0">
            <a:spAutoFit/>
          </a:bodyPr>
          <a:lstStyle/>
          <a:p>
            <a:r>
              <a:rPr lang="fr-CH" sz="2000" b="1" dirty="0" smtClean="0"/>
              <a:t>NIVEAU 1</a:t>
            </a:r>
            <a:endParaRPr lang="fr-CH" sz="2000" dirty="0"/>
          </a:p>
          <a:p>
            <a:r>
              <a:rPr lang="fr-CH" sz="2000" dirty="0" smtClean="0"/>
              <a:t>Quelle émotion vous procure cette photographie ?</a:t>
            </a:r>
          </a:p>
          <a:p>
            <a:r>
              <a:rPr lang="fr-CH" sz="2000" dirty="0" smtClean="0"/>
              <a:t>Attribuez une couleur à cette émotion</a:t>
            </a:r>
            <a:endParaRPr lang="fr-CH" sz="2000" dirty="0"/>
          </a:p>
        </p:txBody>
      </p:sp>
      <p:graphicFrame>
        <p:nvGraphicFramePr>
          <p:cNvPr id="8" name="Diagramme 7"/>
          <p:cNvGraphicFramePr/>
          <p:nvPr>
            <p:extLst>
              <p:ext uri="{D42A27DB-BD31-4B8C-83A1-F6EECF244321}">
                <p14:modId xmlns:p14="http://schemas.microsoft.com/office/powerpoint/2010/main" val="1140625041"/>
              </p:ext>
            </p:extLst>
          </p:nvPr>
        </p:nvGraphicFramePr>
        <p:xfrm>
          <a:off x="-685179" y="1611324"/>
          <a:ext cx="6953504" cy="49842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552194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6480" y="1980697"/>
            <a:ext cx="1217676" cy="1106978"/>
          </a:xfrm>
          <a:prstGeom prst="rect">
            <a:avLst/>
          </a:prstGeom>
        </p:spPr>
      </p:pic>
      <p:sp>
        <p:nvSpPr>
          <p:cNvPr id="5" name="ZoneTexte 4"/>
          <p:cNvSpPr txBox="1"/>
          <p:nvPr/>
        </p:nvSpPr>
        <p:spPr>
          <a:xfrm>
            <a:off x="727940" y="470166"/>
            <a:ext cx="1132041" cy="461665"/>
          </a:xfrm>
          <a:prstGeom prst="rect">
            <a:avLst/>
          </a:prstGeom>
          <a:noFill/>
        </p:spPr>
        <p:txBody>
          <a:bodyPr wrap="none" rtlCol="0">
            <a:spAutoFit/>
          </a:bodyPr>
          <a:lstStyle/>
          <a:p>
            <a:r>
              <a:rPr lang="fr-CH" sz="2400" b="1" dirty="0" smtClean="0"/>
              <a:t>5:00:00</a:t>
            </a:r>
            <a:endParaRPr lang="fr-CH" sz="2400" b="1"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5873" y="3521968"/>
            <a:ext cx="2950623" cy="3073565"/>
          </a:xfrm>
          <a:prstGeom prst="rect">
            <a:avLst/>
          </a:prstGeom>
        </p:spPr>
      </p:pic>
      <p:graphicFrame>
        <p:nvGraphicFramePr>
          <p:cNvPr id="12" name="Diagramme 11"/>
          <p:cNvGraphicFramePr/>
          <p:nvPr>
            <p:extLst>
              <p:ext uri="{D42A27DB-BD31-4B8C-83A1-F6EECF244321}">
                <p14:modId xmlns:p14="http://schemas.microsoft.com/office/powerpoint/2010/main" val="3694371110"/>
              </p:ext>
            </p:extLst>
          </p:nvPr>
        </p:nvGraphicFramePr>
        <p:xfrm>
          <a:off x="-554544" y="1546430"/>
          <a:ext cx="6953504" cy="49842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1632136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744" y="423491"/>
            <a:ext cx="1633824" cy="1701900"/>
          </a:xfrm>
          <a:prstGeom prst="rect">
            <a:avLst/>
          </a:prstGeom>
        </p:spPr>
      </p:pic>
      <p:sp>
        <p:nvSpPr>
          <p:cNvPr id="8" name="ZoneTexte 7"/>
          <p:cNvSpPr txBox="1"/>
          <p:nvPr/>
        </p:nvSpPr>
        <p:spPr>
          <a:xfrm>
            <a:off x="274320" y="5541264"/>
            <a:ext cx="10168128" cy="400110"/>
          </a:xfrm>
          <a:prstGeom prst="rect">
            <a:avLst/>
          </a:prstGeom>
          <a:noFill/>
        </p:spPr>
        <p:txBody>
          <a:bodyPr wrap="square" rtlCol="0">
            <a:spAutoFit/>
          </a:bodyPr>
          <a:lstStyle/>
          <a:p>
            <a:r>
              <a:rPr lang="fr-CH" sz="2000" dirty="0" smtClean="0"/>
              <a:t>J’ai identifié une dizaine de photo avec des émotions en 5 minutes.</a:t>
            </a:r>
            <a:endParaRPr lang="fr-CH" sz="2000" dirty="0"/>
          </a:p>
        </p:txBody>
      </p:sp>
      <p:graphicFrame>
        <p:nvGraphicFramePr>
          <p:cNvPr id="9" name="Diagramme 8"/>
          <p:cNvGraphicFramePr/>
          <p:nvPr>
            <p:extLst>
              <p:ext uri="{D42A27DB-BD31-4B8C-83A1-F6EECF244321}">
                <p14:modId xmlns:p14="http://schemas.microsoft.com/office/powerpoint/2010/main" val="3402550485"/>
              </p:ext>
            </p:extLst>
          </p:nvPr>
        </p:nvGraphicFramePr>
        <p:xfrm>
          <a:off x="12378" y="3170881"/>
          <a:ext cx="2824875" cy="18406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me 9"/>
          <p:cNvGraphicFramePr/>
          <p:nvPr>
            <p:extLst>
              <p:ext uri="{D42A27DB-BD31-4B8C-83A1-F6EECF244321}">
                <p14:modId xmlns:p14="http://schemas.microsoft.com/office/powerpoint/2010/main" val="1633981093"/>
              </p:ext>
            </p:extLst>
          </p:nvPr>
        </p:nvGraphicFramePr>
        <p:xfrm>
          <a:off x="2195285" y="3191261"/>
          <a:ext cx="2824875" cy="184065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Diagramme 10"/>
          <p:cNvGraphicFramePr/>
          <p:nvPr>
            <p:extLst>
              <p:ext uri="{D42A27DB-BD31-4B8C-83A1-F6EECF244321}">
                <p14:modId xmlns:p14="http://schemas.microsoft.com/office/powerpoint/2010/main" val="4089528106"/>
              </p:ext>
            </p:extLst>
          </p:nvPr>
        </p:nvGraphicFramePr>
        <p:xfrm>
          <a:off x="4354001" y="3191261"/>
          <a:ext cx="2824875" cy="184065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3" name="Diagramme 12"/>
          <p:cNvGraphicFramePr/>
          <p:nvPr>
            <p:extLst>
              <p:ext uri="{D42A27DB-BD31-4B8C-83A1-F6EECF244321}">
                <p14:modId xmlns:p14="http://schemas.microsoft.com/office/powerpoint/2010/main" val="109323620"/>
              </p:ext>
            </p:extLst>
          </p:nvPr>
        </p:nvGraphicFramePr>
        <p:xfrm>
          <a:off x="6597384" y="3219542"/>
          <a:ext cx="2824875" cy="184065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7" name="Terminaison 16"/>
          <p:cNvSpPr/>
          <p:nvPr/>
        </p:nvSpPr>
        <p:spPr>
          <a:xfrm>
            <a:off x="6762831" y="6111984"/>
            <a:ext cx="1810512" cy="464332"/>
          </a:xfrm>
          <a:prstGeom prst="flowChartTerminator">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8" name="ZoneTexte 17"/>
          <p:cNvSpPr txBox="1"/>
          <p:nvPr/>
        </p:nvSpPr>
        <p:spPr>
          <a:xfrm>
            <a:off x="6998401" y="6159484"/>
            <a:ext cx="1389888" cy="369332"/>
          </a:xfrm>
          <a:prstGeom prst="rect">
            <a:avLst/>
          </a:prstGeom>
          <a:noFill/>
        </p:spPr>
        <p:txBody>
          <a:bodyPr wrap="square" rtlCol="0">
            <a:spAutoFit/>
          </a:bodyPr>
          <a:lstStyle/>
          <a:p>
            <a:r>
              <a:rPr lang="fr-CH" b="1" dirty="0" smtClean="0"/>
              <a:t>Niveau 2</a:t>
            </a:r>
            <a:endParaRPr lang="fr-CH" b="1" dirty="0"/>
          </a:p>
        </p:txBody>
      </p:sp>
      <p:pic>
        <p:nvPicPr>
          <p:cNvPr id="19" name="Image 18"/>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231568" y="423491"/>
            <a:ext cx="2182908" cy="1694964"/>
          </a:xfrm>
          <a:prstGeom prst="rect">
            <a:avLst/>
          </a:prstGeom>
        </p:spPr>
      </p:pic>
      <p:pic>
        <p:nvPicPr>
          <p:cNvPr id="20" name="Image 1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414476" y="430427"/>
            <a:ext cx="2182908" cy="1694964"/>
          </a:xfrm>
          <a:prstGeom prst="rect">
            <a:avLst/>
          </a:prstGeom>
        </p:spPr>
      </p:pic>
    </p:spTree>
    <p:extLst>
      <p:ext uri="{BB962C8B-B14F-4D97-AF65-F5344CB8AC3E}">
        <p14:creationId xmlns:p14="http://schemas.microsoft.com/office/powerpoint/2010/main" val="150884801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REFERENCES GRAPHIQUES</a:t>
            </a:r>
            <a:endParaRPr lang="fr-FR" dirty="0"/>
          </a:p>
        </p:txBody>
      </p:sp>
      <p:sp>
        <p:nvSpPr>
          <p:cNvPr id="4" name="Titre 1"/>
          <p:cNvSpPr txBox="1">
            <a:spLocks/>
          </p:cNvSpPr>
          <p:nvPr/>
        </p:nvSpPr>
        <p:spPr>
          <a:xfrm>
            <a:off x="600225" y="2288989"/>
            <a:ext cx="5457221" cy="548839"/>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r>
              <a:rPr lang="fr-FR" dirty="0" smtClean="0"/>
              <a:t>Inspirations </a:t>
            </a:r>
            <a:r>
              <a:rPr lang="is-IS" dirty="0" smtClean="0"/>
              <a:t>…. moodboard</a:t>
            </a:r>
            <a:endParaRPr lang="fr-FR" dirty="0"/>
          </a:p>
        </p:txBody>
      </p:sp>
    </p:spTree>
    <p:extLst>
      <p:ext uri="{BB962C8B-B14F-4D97-AF65-F5344CB8AC3E}">
        <p14:creationId xmlns:p14="http://schemas.microsoft.com/office/powerpoint/2010/main" val="184393137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REFERENCES TECHNIQUES</a:t>
            </a:r>
            <a:endParaRPr lang="fr-FR" dirty="0"/>
          </a:p>
        </p:txBody>
      </p:sp>
      <p:sp>
        <p:nvSpPr>
          <p:cNvPr id="3" name="Titre 1"/>
          <p:cNvSpPr txBox="1">
            <a:spLocks/>
          </p:cNvSpPr>
          <p:nvPr/>
        </p:nvSpPr>
        <p:spPr>
          <a:xfrm>
            <a:off x="600225" y="2288989"/>
            <a:ext cx="5457221" cy="548839"/>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r>
              <a:rPr lang="fr-FR" dirty="0" smtClean="0"/>
              <a:t>Inspirations </a:t>
            </a:r>
            <a:r>
              <a:rPr lang="is-IS" dirty="0" smtClean="0"/>
              <a:t>….</a:t>
            </a:r>
          </a:p>
          <a:p>
            <a:r>
              <a:rPr lang="is-IS" dirty="0" smtClean="0"/>
              <a:t>moodboard</a:t>
            </a:r>
            <a:endParaRPr lang="fr-FR" dirty="0"/>
          </a:p>
        </p:txBody>
      </p:sp>
    </p:spTree>
    <p:extLst>
      <p:ext uri="{BB962C8B-B14F-4D97-AF65-F5344CB8AC3E}">
        <p14:creationId xmlns:p14="http://schemas.microsoft.com/office/powerpoint/2010/main" val="136238843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PISTES CRÉATIVES</a:t>
            </a:r>
            <a:endParaRPr lang="fr-FR" dirty="0"/>
          </a:p>
        </p:txBody>
      </p:sp>
    </p:spTree>
    <p:extLst>
      <p:ext uri="{BB962C8B-B14F-4D97-AF65-F5344CB8AC3E}">
        <p14:creationId xmlns:p14="http://schemas.microsoft.com/office/powerpoint/2010/main" val="16089972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PROPOSITIONS TECHNIQUES </a:t>
            </a:r>
            <a:br>
              <a:rPr lang="fr-FR" dirty="0" smtClean="0"/>
            </a:br>
            <a:r>
              <a:rPr lang="fr-FR" dirty="0" smtClean="0"/>
              <a:t>ET FONCTIONNELLES</a:t>
            </a:r>
            <a:endParaRPr lang="fr-FR" dirty="0"/>
          </a:p>
        </p:txBody>
      </p:sp>
    </p:spTree>
    <p:extLst>
      <p:ext uri="{BB962C8B-B14F-4D97-AF65-F5344CB8AC3E}">
        <p14:creationId xmlns:p14="http://schemas.microsoft.com/office/powerpoint/2010/main" val="142412642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FUTURE DU PROJET</a:t>
            </a:r>
            <a:br>
              <a:rPr lang="fr-FR" dirty="0" smtClean="0"/>
            </a:br>
            <a:r>
              <a:rPr lang="fr-FR" dirty="0"/>
              <a:t/>
            </a:r>
            <a:br>
              <a:rPr lang="fr-FR" dirty="0"/>
            </a:br>
            <a:r>
              <a:rPr lang="fr-FR" dirty="0" smtClean="0"/>
              <a:t>Voyage à Dubaï 2018</a:t>
            </a:r>
            <a:r>
              <a:rPr lang="is-IS" dirty="0" smtClean="0"/>
              <a:t>….</a:t>
            </a:r>
            <a:br>
              <a:rPr lang="is-IS" dirty="0" smtClean="0"/>
            </a:br>
            <a:r>
              <a:rPr lang="is-IS" dirty="0" smtClean="0"/>
              <a:t>Objet d’étude workshop...</a:t>
            </a:r>
            <a:br>
              <a:rPr lang="is-IS" dirty="0" smtClean="0"/>
            </a:br>
            <a:r>
              <a:rPr lang="is-IS" dirty="0" smtClean="0"/>
              <a:t>Objectifs: </a:t>
            </a:r>
            <a:br>
              <a:rPr lang="is-IS" dirty="0" smtClean="0"/>
            </a:br>
            <a:r>
              <a:rPr lang="is-IS" dirty="0"/>
              <a:t/>
            </a:r>
            <a:br>
              <a:rPr lang="is-IS" dirty="0"/>
            </a:br>
            <a:r>
              <a:rPr lang="is-IS" dirty="0" smtClean="0"/>
              <a:t>Evolution, next step...</a:t>
            </a:r>
            <a:endParaRPr lang="fr-FR" dirty="0"/>
          </a:p>
        </p:txBody>
      </p:sp>
    </p:spTree>
    <p:extLst>
      <p:ext uri="{BB962C8B-B14F-4D97-AF65-F5344CB8AC3E}">
        <p14:creationId xmlns:p14="http://schemas.microsoft.com/office/powerpoint/2010/main" val="203722828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CONTEXTE</a:t>
            </a:r>
            <a:br>
              <a:rPr lang="fr-FR" dirty="0" smtClean="0"/>
            </a:br>
            <a:r>
              <a:rPr lang="is-IS" sz="2400" dirty="0" smtClean="0"/>
              <a:t>Archives </a:t>
            </a:r>
            <a:r>
              <a:rPr lang="is-IS" sz="2400" dirty="0"/>
              <a:t>Nationales </a:t>
            </a:r>
            <a:r>
              <a:rPr lang="is-IS" sz="2400" dirty="0" smtClean="0"/>
              <a:t>un écosystème numériques</a:t>
            </a:r>
            <a:endParaRPr lang="fr-FR" sz="2400" dirty="0"/>
          </a:p>
        </p:txBody>
      </p:sp>
      <p:sp>
        <p:nvSpPr>
          <p:cNvPr id="3" name="Espace réservé du contenu 2"/>
          <p:cNvSpPr>
            <a:spLocks noGrp="1"/>
          </p:cNvSpPr>
          <p:nvPr>
            <p:ph idx="1"/>
          </p:nvPr>
        </p:nvSpPr>
        <p:spPr>
          <a:xfrm>
            <a:off x="498474" y="5435600"/>
            <a:ext cx="7556313" cy="919163"/>
          </a:xfrm>
        </p:spPr>
        <p:txBody>
          <a:bodyPr/>
          <a:lstStyle/>
          <a:p>
            <a:pPr marL="0" indent="0">
              <a:buNone/>
            </a:pPr>
            <a:r>
              <a:rPr lang="fr-FR" dirty="0" smtClean="0">
                <a:solidFill>
                  <a:schemeClr val="accent1"/>
                </a:solidFill>
              </a:rPr>
              <a:t>Comment valoriser l’écosystème de connaissances des Archives Nationales par une exploration ludique ?</a:t>
            </a:r>
            <a:endParaRPr lang="is-IS" dirty="0" smtClean="0">
              <a:solidFill>
                <a:schemeClr val="accent1"/>
              </a:solidFill>
            </a:endParaRPr>
          </a:p>
          <a:p>
            <a:pPr marL="0" indent="0">
              <a:buNone/>
            </a:pPr>
            <a:endParaRPr lang="fr-FR" dirty="0">
              <a:solidFill>
                <a:srgbClr val="FF0000"/>
              </a:solidFill>
            </a:endParaRPr>
          </a:p>
        </p:txBody>
      </p:sp>
      <p:pic>
        <p:nvPicPr>
          <p:cNvPr id="5" name="Image 4"/>
          <p:cNvPicPr>
            <a:picLocks noChangeAspect="1"/>
          </p:cNvPicPr>
          <p:nvPr/>
        </p:nvPicPr>
        <p:blipFill>
          <a:blip r:embed="rId2"/>
          <a:stretch>
            <a:fillRect/>
          </a:stretch>
        </p:blipFill>
        <p:spPr>
          <a:xfrm>
            <a:off x="1866900" y="1701800"/>
            <a:ext cx="5397500" cy="3441700"/>
          </a:xfrm>
          <a:prstGeom prst="rect">
            <a:avLst/>
          </a:prstGeom>
        </p:spPr>
      </p:pic>
    </p:spTree>
    <p:extLst>
      <p:ext uri="{BB962C8B-B14F-4D97-AF65-F5344CB8AC3E}">
        <p14:creationId xmlns:p14="http://schemas.microsoft.com/office/powerpoint/2010/main" val="46410357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Remerciements</a:t>
            </a:r>
            <a:br>
              <a:rPr lang="fr-FR" dirty="0" smtClean="0"/>
            </a:br>
            <a:r>
              <a:rPr lang="fr-FR" dirty="0"/>
              <a:t/>
            </a:r>
            <a:br>
              <a:rPr lang="fr-FR" dirty="0"/>
            </a:br>
            <a:r>
              <a:rPr lang="fr-FR" dirty="0" smtClean="0"/>
              <a:t>Equipe pédagogique</a:t>
            </a:r>
            <a:r>
              <a:rPr lang="is-IS" dirty="0" smtClean="0"/>
              <a:t>…</a:t>
            </a:r>
            <a:r>
              <a:rPr lang="fr-FR" dirty="0" smtClean="0"/>
              <a:t/>
            </a:r>
            <a:br>
              <a:rPr lang="fr-FR" dirty="0" smtClean="0"/>
            </a:br>
            <a:r>
              <a:rPr lang="fr-FR" dirty="0" smtClean="0"/>
              <a:t>Partenaires, </a:t>
            </a:r>
            <a:br>
              <a:rPr lang="fr-FR" dirty="0" smtClean="0"/>
            </a:br>
            <a:r>
              <a:rPr lang="fr-FR" dirty="0" smtClean="0"/>
              <a:t>autres</a:t>
            </a:r>
            <a:r>
              <a:rPr lang="is-IS" dirty="0" smtClean="0"/>
              <a:t>…</a:t>
            </a:r>
            <a:endParaRPr lang="fr-FR" dirty="0"/>
          </a:p>
        </p:txBody>
      </p:sp>
    </p:spTree>
    <p:extLst>
      <p:ext uri="{BB962C8B-B14F-4D97-AF65-F5344CB8AC3E}">
        <p14:creationId xmlns:p14="http://schemas.microsoft.com/office/powerpoint/2010/main" val="185265642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CONTEXTE</a:t>
            </a:r>
            <a:r>
              <a:rPr lang="fr-FR" dirty="0"/>
              <a:t/>
            </a:r>
            <a:br>
              <a:rPr lang="fr-FR" dirty="0"/>
            </a:br>
            <a:r>
              <a:rPr lang="fr-FR" dirty="0" smtClean="0"/>
              <a:t>Le choix du corpus</a:t>
            </a:r>
            <a:endParaRPr lang="fr-FR" sz="2400" dirty="0"/>
          </a:p>
        </p:txBody>
      </p:sp>
      <p:sp>
        <p:nvSpPr>
          <p:cNvPr id="3" name="Espace réservé du contenu 2"/>
          <p:cNvSpPr>
            <a:spLocks noGrp="1"/>
          </p:cNvSpPr>
          <p:nvPr>
            <p:ph idx="1"/>
          </p:nvPr>
        </p:nvSpPr>
        <p:spPr>
          <a:xfrm>
            <a:off x="498474" y="2146300"/>
            <a:ext cx="8366126" cy="4305300"/>
          </a:xfrm>
        </p:spPr>
        <p:txBody>
          <a:bodyPr>
            <a:normAutofit/>
          </a:bodyPr>
          <a:lstStyle/>
          <a:p>
            <a:pPr marL="0" indent="0">
              <a:buNone/>
            </a:pPr>
            <a:r>
              <a:rPr lang="fr-FR" dirty="0" smtClean="0">
                <a:solidFill>
                  <a:schemeClr val="accent1"/>
                </a:solidFill>
              </a:rPr>
              <a:t>Reportages photographiques des </a:t>
            </a:r>
            <a:r>
              <a:rPr lang="fr-FR" dirty="0">
                <a:solidFill>
                  <a:schemeClr val="accent1"/>
                </a:solidFill>
              </a:rPr>
              <a:t>présidences de la </a:t>
            </a:r>
            <a:r>
              <a:rPr lang="fr-FR" dirty="0" smtClean="0">
                <a:solidFill>
                  <a:schemeClr val="accent1"/>
                </a:solidFill>
              </a:rPr>
              <a:t>république française</a:t>
            </a:r>
          </a:p>
          <a:p>
            <a:pPr>
              <a:buFontTx/>
              <a:buChar char="-"/>
            </a:pPr>
            <a:r>
              <a:rPr lang="fr-FR" dirty="0" smtClean="0">
                <a:solidFill>
                  <a:schemeClr val="accent1"/>
                </a:solidFill>
              </a:rPr>
              <a:t>Une matière photographique vaste, diverse, documentée</a:t>
            </a:r>
          </a:p>
          <a:p>
            <a:pPr>
              <a:buFontTx/>
              <a:buChar char="-"/>
            </a:pPr>
            <a:r>
              <a:rPr lang="fr-FR" dirty="0" smtClean="0">
                <a:solidFill>
                  <a:schemeClr val="accent1"/>
                </a:solidFill>
              </a:rPr>
              <a:t>Un panorama historique de la France</a:t>
            </a:r>
            <a:r>
              <a:rPr lang="fr-FR" dirty="0">
                <a:solidFill>
                  <a:schemeClr val="accent1"/>
                </a:solidFill>
              </a:rPr>
              <a:t> </a:t>
            </a:r>
            <a:r>
              <a:rPr lang="is-IS" dirty="0" smtClean="0">
                <a:solidFill>
                  <a:schemeClr val="accent1"/>
                </a:solidFill>
              </a:rPr>
              <a:t>entre 1938 et 1974</a:t>
            </a:r>
          </a:p>
          <a:p>
            <a:pPr>
              <a:buFontTx/>
              <a:buChar char="-"/>
            </a:pPr>
            <a:r>
              <a:rPr lang="is-IS" dirty="0" smtClean="0">
                <a:solidFill>
                  <a:schemeClr val="accent1"/>
                </a:solidFill>
              </a:rPr>
              <a:t>D</a:t>
            </a:r>
            <a:r>
              <a:rPr lang="fr-FR" dirty="0" smtClean="0">
                <a:solidFill>
                  <a:schemeClr val="accent1"/>
                </a:solidFill>
              </a:rPr>
              <a:t>e</a:t>
            </a:r>
            <a:r>
              <a:rPr lang="is-IS" dirty="0" smtClean="0">
                <a:solidFill>
                  <a:schemeClr val="accent1"/>
                </a:solidFill>
              </a:rPr>
              <a:t>s documents à découvrir, commenter, raconter : </a:t>
            </a:r>
          </a:p>
          <a:p>
            <a:r>
              <a:rPr lang="is-IS" dirty="0" smtClean="0">
                <a:solidFill>
                  <a:schemeClr val="accent1"/>
                </a:solidFill>
              </a:rPr>
              <a:t>18.342 photos, </a:t>
            </a:r>
          </a:p>
          <a:p>
            <a:r>
              <a:rPr lang="is-IS" dirty="0" smtClean="0">
                <a:solidFill>
                  <a:schemeClr val="accent1"/>
                </a:solidFill>
              </a:rPr>
              <a:t>2060 thèmes, </a:t>
            </a:r>
          </a:p>
          <a:p>
            <a:r>
              <a:rPr lang="is-IS" dirty="0" smtClean="0">
                <a:solidFill>
                  <a:schemeClr val="accent1"/>
                </a:solidFill>
              </a:rPr>
              <a:t>plus de 10 000 visages...</a:t>
            </a:r>
            <a:endParaRPr lang="is-IS" dirty="0">
              <a:solidFill>
                <a:schemeClr val="accent1"/>
              </a:solidFill>
            </a:endParaRPr>
          </a:p>
          <a:p>
            <a:pPr>
              <a:buFontTx/>
              <a:buChar char="-"/>
            </a:pPr>
            <a:endParaRPr lang="is-IS" dirty="0" smtClean="0">
              <a:solidFill>
                <a:schemeClr val="accent1"/>
              </a:solidFill>
            </a:endParaRPr>
          </a:p>
          <a:p>
            <a:pPr marL="0" indent="0">
              <a:buNone/>
            </a:pPr>
            <a:endParaRPr lang="fr-FR" dirty="0">
              <a:solidFill>
                <a:srgbClr val="FF0000"/>
              </a:solidFill>
            </a:endParaRPr>
          </a:p>
        </p:txBody>
      </p:sp>
    </p:spTree>
    <p:extLst>
      <p:ext uri="{BB962C8B-B14F-4D97-AF65-F5344CB8AC3E}">
        <p14:creationId xmlns:p14="http://schemas.microsoft.com/office/powerpoint/2010/main" val="420654992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CONTEXTE</a:t>
            </a:r>
            <a:r>
              <a:rPr lang="fr-FR" dirty="0"/>
              <a:t/>
            </a:r>
            <a:br>
              <a:rPr lang="fr-FR" dirty="0"/>
            </a:br>
            <a:r>
              <a:rPr lang="fr-FR" dirty="0" smtClean="0"/>
              <a:t>Hybridation des données XML</a:t>
            </a:r>
            <a:endParaRPr lang="fr-FR" sz="2400" dirty="0"/>
          </a:p>
        </p:txBody>
      </p:sp>
      <p:pic>
        <p:nvPicPr>
          <p:cNvPr id="7" name="Image 6" descr="HybrationData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501" y="2032000"/>
            <a:ext cx="6406156" cy="4420810"/>
          </a:xfrm>
          <a:prstGeom prst="rect">
            <a:avLst/>
          </a:prstGeom>
        </p:spPr>
      </p:pic>
    </p:spTree>
    <p:extLst>
      <p:ext uri="{BB962C8B-B14F-4D97-AF65-F5344CB8AC3E}">
        <p14:creationId xmlns:p14="http://schemas.microsoft.com/office/powerpoint/2010/main" val="26192901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CONTEXTE</a:t>
            </a:r>
            <a:r>
              <a:rPr lang="fr-FR" dirty="0"/>
              <a:t/>
            </a:r>
            <a:br>
              <a:rPr lang="fr-FR" dirty="0"/>
            </a:br>
            <a:r>
              <a:rPr lang="fr-FR" dirty="0" smtClean="0"/>
              <a:t>Vers un jardin de connaissances</a:t>
            </a:r>
            <a:endParaRPr lang="fr-FR" sz="2400" dirty="0"/>
          </a:p>
        </p:txBody>
      </p:sp>
      <p:pic>
        <p:nvPicPr>
          <p:cNvPr id="3" name="Image 2" descr="HybrationAN_JDC_OM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74" y="1955799"/>
            <a:ext cx="7984222" cy="4668885"/>
          </a:xfrm>
          <a:prstGeom prst="rect">
            <a:avLst/>
          </a:prstGeom>
        </p:spPr>
      </p:pic>
    </p:spTree>
    <p:extLst>
      <p:ext uri="{BB962C8B-B14F-4D97-AF65-F5344CB8AC3E}">
        <p14:creationId xmlns:p14="http://schemas.microsoft.com/office/powerpoint/2010/main" val="217983369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CONTEXTE</a:t>
            </a:r>
            <a:r>
              <a:rPr lang="fr-FR" dirty="0"/>
              <a:t/>
            </a:r>
            <a:br>
              <a:rPr lang="fr-FR" dirty="0"/>
            </a:br>
            <a:r>
              <a:rPr lang="fr-FR" dirty="0" smtClean="0"/>
              <a:t>Photos disponibles dans </a:t>
            </a:r>
            <a:r>
              <a:rPr lang="fr-FR" dirty="0" err="1" smtClean="0"/>
              <a:t>Omeka</a:t>
            </a:r>
            <a:endParaRPr lang="fr-FR" sz="2400" dirty="0"/>
          </a:p>
        </p:txBody>
      </p:sp>
      <p:pic>
        <p:nvPicPr>
          <p:cNvPr id="4" name="Image 3" descr="AN_JDC_OMK-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1472" y="2044700"/>
            <a:ext cx="4291588" cy="3797300"/>
          </a:xfrm>
          <a:prstGeom prst="rect">
            <a:avLst/>
          </a:prstGeom>
        </p:spPr>
      </p:pic>
      <p:pic>
        <p:nvPicPr>
          <p:cNvPr id="5" name="Image 4" descr="AN_JDC_OM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44" y="2044700"/>
            <a:ext cx="4759728" cy="3437226"/>
          </a:xfrm>
          <a:prstGeom prst="rect">
            <a:avLst/>
          </a:prstGeom>
        </p:spPr>
      </p:pic>
      <p:sp>
        <p:nvSpPr>
          <p:cNvPr id="6" name="Espace réservé du contenu 2"/>
          <p:cNvSpPr>
            <a:spLocks noGrp="1"/>
          </p:cNvSpPr>
          <p:nvPr>
            <p:ph idx="1"/>
          </p:nvPr>
        </p:nvSpPr>
        <p:spPr>
          <a:xfrm>
            <a:off x="498474" y="5999163"/>
            <a:ext cx="7556313" cy="706437"/>
          </a:xfrm>
        </p:spPr>
        <p:txBody>
          <a:bodyPr>
            <a:normAutofit fontScale="77500" lnSpcReduction="20000"/>
          </a:bodyPr>
          <a:lstStyle/>
          <a:p>
            <a:pPr marL="0" indent="0">
              <a:buNone/>
            </a:pPr>
            <a:r>
              <a:rPr lang="fr-FR" dirty="0">
                <a:solidFill>
                  <a:schemeClr val="accent1"/>
                </a:solidFill>
              </a:rPr>
              <a:t>http://gapai.univ-paris8.fr/</a:t>
            </a:r>
            <a:r>
              <a:rPr lang="fr-FR" dirty="0" err="1">
                <a:solidFill>
                  <a:schemeClr val="accent1"/>
                </a:solidFill>
              </a:rPr>
              <a:t>ValArNum</a:t>
            </a:r>
            <a:r>
              <a:rPr lang="fr-FR" dirty="0">
                <a:solidFill>
                  <a:schemeClr val="accent1"/>
                </a:solidFill>
              </a:rPr>
              <a:t>/</a:t>
            </a:r>
            <a:r>
              <a:rPr lang="fr-FR" dirty="0" err="1">
                <a:solidFill>
                  <a:schemeClr val="accent1"/>
                </a:solidFill>
              </a:rPr>
              <a:t>omks</a:t>
            </a:r>
            <a:r>
              <a:rPr lang="fr-FR" dirty="0">
                <a:solidFill>
                  <a:schemeClr val="accent1"/>
                </a:solidFill>
              </a:rPr>
              <a:t>/s/reportages-photographiques-autour-des-presidents-de-la-republique-francaise/page/accueil</a:t>
            </a:r>
            <a:endParaRPr lang="fr-FR" dirty="0">
              <a:solidFill>
                <a:srgbClr val="FF0000"/>
              </a:solidFill>
            </a:endParaRPr>
          </a:p>
        </p:txBody>
      </p:sp>
    </p:spTree>
    <p:extLst>
      <p:ext uri="{BB962C8B-B14F-4D97-AF65-F5344CB8AC3E}">
        <p14:creationId xmlns:p14="http://schemas.microsoft.com/office/powerpoint/2010/main" val="355108149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Avantage">
  <a:themeElements>
    <a:clrScheme name="A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Avantage.thmx</Template>
  <TotalTime>277</TotalTime>
  <Words>971</Words>
  <Application>Microsoft Macintosh PowerPoint</Application>
  <PresentationFormat>Présentation à l'écran (4:3)</PresentationFormat>
  <Paragraphs>185</Paragraphs>
  <Slides>50</Slides>
  <Notes>0</Notes>
  <HiddenSlides>0</HiddenSlides>
  <MMClips>4</MMClips>
  <ScaleCrop>false</ScaleCrop>
  <HeadingPairs>
    <vt:vector size="4" baseType="variant">
      <vt:variant>
        <vt:lpstr>Thème</vt:lpstr>
      </vt:variant>
      <vt:variant>
        <vt:i4>1</vt:i4>
      </vt:variant>
      <vt:variant>
        <vt:lpstr>Titres des diapositives</vt:lpstr>
      </vt:variant>
      <vt:variant>
        <vt:i4>50</vt:i4>
      </vt:variant>
    </vt:vector>
  </HeadingPairs>
  <TitlesOfParts>
    <vt:vector size="51" baseType="lpstr">
      <vt:lpstr>Avantage</vt:lpstr>
      <vt:lpstr>StoryStat Games</vt:lpstr>
      <vt:lpstr>Présentation de l’équipe</vt:lpstr>
      <vt:lpstr>Présentation PowerPoint</vt:lpstr>
      <vt:lpstr>CONTEXTE Archives Nationales et données numériques</vt:lpstr>
      <vt:lpstr>CONTEXTE Archives Nationales un écosystème numériques</vt:lpstr>
      <vt:lpstr>CONTEXTE Le choix du corpus</vt:lpstr>
      <vt:lpstr>CONTEXTE Hybridation des données XML</vt:lpstr>
      <vt:lpstr>CONTEXTE Vers un jardin de connaissances</vt:lpstr>
      <vt:lpstr>CONTEXTE Photos disponibles dans Omeka</vt:lpstr>
      <vt:lpstr>CONTEXTE Explorations dans Keshif</vt:lpstr>
      <vt:lpstr>Une série de serious games</vt:lpstr>
      <vt:lpstr>StoryStat games  LudoStat games ? History Stat games ? StatUp Games ?  Nom à choisir et argumenter  la base line si c’est celle-ci :  Archives, statistiques et pédagogie</vt:lpstr>
      <vt:lpstr>BENCHMARK</vt:lpstr>
      <vt:lpstr>PROBLÉMATIQUE</vt:lpstr>
      <vt:lpstr>ASPECT PÉDAGOGIQUE</vt:lpstr>
      <vt:lpstr>ASPECT PÉDAGOGIQUE #2</vt:lpstr>
      <vt:lpstr>BUT DU JEU</vt:lpstr>
      <vt:lpstr>CIBLE #1</vt:lpstr>
      <vt:lpstr>PERSONNA</vt:lpstr>
      <vt:lpstr>PERSONNA</vt:lpstr>
      <vt:lpstr>PERSONNA</vt:lpstr>
      <vt:lpstr>CIBLE #2</vt:lpstr>
      <vt:lpstr>CONCEPTS</vt:lpstr>
      <vt:lpstr>PARCOURS UTILISATEUR</vt:lpstr>
      <vt:lpstr>THÉMATIQUES</vt:lpstr>
      <vt:lpstr>LES OUTILS DANS LE JEU</vt:lpstr>
      <vt:lpstr>BILAN</vt:lpstr>
      <vt:lpstr>CHRONOLOGIE</vt:lpstr>
      <vt:lpstr>Présentation PowerPoint</vt:lpstr>
      <vt:lpstr>JEU TETRIS</vt:lpstr>
      <vt:lpstr>Présentation PowerPoint</vt:lpstr>
      <vt:lpstr>Présentation PowerPoint</vt:lpstr>
      <vt:lpstr>Présentation PowerPoint</vt:lpstr>
      <vt:lpstr>Présentation PowerPoint</vt:lpstr>
      <vt:lpstr>Je joue à classer mes variables  </vt:lpstr>
      <vt:lpstr>Présentation PowerPoint</vt:lpstr>
      <vt:lpstr>Mes trois paniers = mes trois types de variables </vt:lpstr>
      <vt:lpstr>Présentation PowerPoint</vt:lpstr>
      <vt:lpstr>JEU EMOTION</vt:lpstr>
      <vt:lpstr>PERSONAS</vt:lpstr>
      <vt:lpstr>PERSONA</vt:lpstr>
      <vt:lpstr>Présentation PowerPoint</vt:lpstr>
      <vt:lpstr>Présentation PowerPoint</vt:lpstr>
      <vt:lpstr>Présentation PowerPoint</vt:lpstr>
      <vt:lpstr>REFERENCES GRAPHIQUES</vt:lpstr>
      <vt:lpstr>REFERENCES TECHNIQUES</vt:lpstr>
      <vt:lpstr>PISTES CRÉATIVES</vt:lpstr>
      <vt:lpstr>PROPOSITIONS TECHNIQUES  ET FONCTIONNELLES</vt:lpstr>
      <vt:lpstr>FUTURE DU PROJET  Voyage à Dubaï 2018…. Objet d’étude workshop... Objectifs:   Evolution, next step...</vt:lpstr>
      <vt:lpstr>Remerciements  Equipe pédagogique… Partenaires,  autres…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StoryStat Games</dc:title>
  <dc:creator>catherine nyeki</dc:creator>
  <cp:lastModifiedBy>Samuel Szoniecky</cp:lastModifiedBy>
  <cp:revision>75</cp:revision>
  <dcterms:created xsi:type="dcterms:W3CDTF">2017-12-06T22:07:25Z</dcterms:created>
  <dcterms:modified xsi:type="dcterms:W3CDTF">2017-12-11T07:16:44Z</dcterms:modified>
</cp:coreProperties>
</file>